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Libre Franklin Light"/>
      <p:regular r:id="rId35"/>
      <p:bold r:id="rId36"/>
      <p:italic r:id="rId37"/>
      <p:boldItalic r:id="rId38"/>
    </p:embeddedFont>
    <p:embeddedFont>
      <p:font typeface="Libre Franklin"/>
      <p:regular r:id="rId39"/>
      <p:bold r:id="rId40"/>
      <p:italic r:id="rId41"/>
      <p:boldItalic r:id="rId42"/>
    </p:embeddedFont>
    <p:embeddedFont>
      <p:font typeface="Bebas Neue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Franklin-bold.fntdata"/><Relationship Id="rId20" Type="http://schemas.openxmlformats.org/officeDocument/2006/relationships/slide" Target="slides/slide16.xml"/><Relationship Id="rId42" Type="http://schemas.openxmlformats.org/officeDocument/2006/relationships/font" Target="fonts/LibreFranklin-boldItalic.fntdata"/><Relationship Id="rId41" Type="http://schemas.openxmlformats.org/officeDocument/2006/relationships/font" Target="fonts/LibreFranklin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BebasNeue-regular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LibreFranklinLight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LibreFranklinLight-italic.fntdata"/><Relationship Id="rId14" Type="http://schemas.openxmlformats.org/officeDocument/2006/relationships/slide" Target="slides/slide10.xml"/><Relationship Id="rId36" Type="http://schemas.openxmlformats.org/officeDocument/2006/relationships/font" Target="fonts/LibreFranklinLight-bold.fntdata"/><Relationship Id="rId17" Type="http://schemas.openxmlformats.org/officeDocument/2006/relationships/slide" Target="slides/slide13.xml"/><Relationship Id="rId39" Type="http://schemas.openxmlformats.org/officeDocument/2006/relationships/font" Target="fonts/LibreFranklin-regular.fntdata"/><Relationship Id="rId16" Type="http://schemas.openxmlformats.org/officeDocument/2006/relationships/slide" Target="slides/slide12.xml"/><Relationship Id="rId38" Type="http://schemas.openxmlformats.org/officeDocument/2006/relationships/font" Target="fonts/LibreFranklinLigh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p.powerbi.com/view?r=eyJrIjoiZGZjYjAwZDctOGY5Zi00YWM0LThmMDktYzJhNGU4NTI1M2YxIiwidCI6IjdjYWJmM2YzLTQ1MTQtNDdmNy1iODZkLTAxNGNiNDQ3N2UxYyJ9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a9c19d1959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a9c19d1959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a14e715b78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a14e715b78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125a7ff014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125a7ff014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Analisando 10 estados com maior quantidade de tweets por cadidato.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25a7ff014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125a7ff014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25a7ff014c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25a7ff014c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125a5fbb2c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125a5fbb2c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1256fe06d45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1256fe06d45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a99406f5d7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a99406f5d7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ibre Franklin Light"/>
                <a:ea typeface="Libre Franklin Light"/>
                <a:cs typeface="Libre Franklin Light"/>
                <a:sym typeface="Libre Franklin Light"/>
              </a:rPr>
              <a:t>Utilizamos a propriedade “sentiment” da biblioteca TextBlob. Essa propriedade analisa uma sentença e retorna valores de polaridade e subjetividade, que variam de 1 a -1. </a:t>
            </a:r>
            <a:br>
              <a:rPr lang="en" sz="1200">
                <a:latin typeface="Libre Franklin Light"/>
                <a:ea typeface="Libre Franklin Light"/>
                <a:cs typeface="Libre Franklin Light"/>
                <a:sym typeface="Libre Franklin Light"/>
              </a:rPr>
            </a:br>
            <a:r>
              <a:rPr lang="en" sz="1200">
                <a:latin typeface="Libre Franklin Light"/>
                <a:ea typeface="Libre Franklin Light"/>
                <a:cs typeface="Libre Franklin Light"/>
                <a:sym typeface="Libre Franklin Light"/>
              </a:rPr>
              <a:t>É a polaridade da sentença que determina o quão positiva ou negativa ela é.</a:t>
            </a:r>
            <a:endParaRPr sz="1200"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126aa40032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126aa40032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25a7ff014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125a7ff014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a14e715b78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a14e715b78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126b8b731c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126b8b731c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125a7ff014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125a7ff014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125b536076b_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125b536076b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Ignorando sentimento neutro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25a7ff014c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25a7ff014c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261265671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261265671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a9b966508f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a9b966508f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rgbClr val="FF453A"/>
                </a:solidFill>
                <a:latin typeface="Libre Franklin Light"/>
                <a:ea typeface="Libre Franklin Light"/>
                <a:cs typeface="Libre Franklin Light"/>
                <a:sym typeface="Libre Franklin Ligh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https://app.powerbi.com/view?r=eyJrIjoiZGZjYjAwZDctOGY5Zi00YWM0LThmMDktYzJhNGU4NTI1M2YxIiwidCI6IjdjYWJmM2YzLTQ1MTQtNDdmNy1iODZkLTAxNGNiNDQ3N2UxYyJ9</a:t>
            </a:r>
            <a:endParaRPr sz="1200">
              <a:solidFill>
                <a:srgbClr val="233868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2584fba4a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2584fba4a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a9c19d195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a9c19d195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a9b966508f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a9b966508f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a99406f5d7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a99406f5d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a99406f5d7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a99406f5d7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256fe06d45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1256fe06d45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25abf50b2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25abf50b2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256fe06d45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256fe06d45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25a5fbb2c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25a5fbb2c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a14e715b78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a14e715b78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a14e715b7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a14e715b7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25753cdca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125753cdca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Iniciamos os nossos estudos analisando os dados por candidato. Para cada candidato, analisamos seus tweets e likes por estado, suas quantidades, menções e sentimentos envolvidos. Determinamos que utilizariamos a análise por estado pois faz mais sentido em relação ao funcionamento das eleições.</a:t>
            </a:r>
            <a:endParaRPr sz="9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74307" y="-3096782"/>
            <a:ext cx="10943120" cy="7654833"/>
            <a:chOff x="-4219997" y="-1378766"/>
            <a:chExt cx="6355628" cy="4445832"/>
          </a:xfrm>
        </p:grpSpPr>
        <p:sp>
          <p:nvSpPr>
            <p:cNvPr id="10" name="Google Shape;10;p2"/>
            <p:cNvSpPr/>
            <p:nvPr/>
          </p:nvSpPr>
          <p:spPr>
            <a:xfrm>
              <a:off x="-3870843" y="480632"/>
              <a:ext cx="2084659" cy="1469754"/>
            </a:xfrm>
            <a:custGeom>
              <a:rect b="b" l="l" r="r" t="t"/>
              <a:pathLst>
                <a:path extrusionOk="0" h="20618" w="29244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012" y="11366"/>
                    <a:pt x="18190" y="4595"/>
                    <a:pt x="29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3870843" y="480632"/>
              <a:ext cx="2084659" cy="1469754"/>
            </a:xfrm>
            <a:custGeom>
              <a:rect b="b" l="l" r="r" t="t"/>
              <a:pathLst>
                <a:path extrusionOk="0" h="20618" w="29244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39" y="20189"/>
                    <a:pt x="1196" y="19761"/>
                    <a:pt x="1553" y="19342"/>
                  </a:cubicBezTo>
                  <a:cubicBezTo>
                    <a:pt x="1410" y="18084"/>
                    <a:pt x="1116" y="16799"/>
                    <a:pt x="759" y="15505"/>
                  </a:cubicBezTo>
                  <a:cubicBezTo>
                    <a:pt x="8823" y="8208"/>
                    <a:pt x="18761" y="3168"/>
                    <a:pt x="29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4219997" y="940420"/>
              <a:ext cx="1563209" cy="2126645"/>
            </a:xfrm>
            <a:custGeom>
              <a:rect b="b" l="l" r="r" t="t"/>
              <a:pathLst>
                <a:path extrusionOk="0" h="29833" w="21929">
                  <a:moveTo>
                    <a:pt x="21929" y="1"/>
                  </a:moveTo>
                  <a:lnTo>
                    <a:pt x="21929" y="1"/>
                  </a:lnTo>
                  <a:cubicBezTo>
                    <a:pt x="13034" y="6397"/>
                    <a:pt x="5264" y="14381"/>
                    <a:pt x="1" y="23900"/>
                  </a:cubicBezTo>
                  <a:cubicBezTo>
                    <a:pt x="1294" y="25809"/>
                    <a:pt x="2445" y="27754"/>
                    <a:pt x="2900" y="29832"/>
                  </a:cubicBezTo>
                  <a:cubicBezTo>
                    <a:pt x="6442" y="18449"/>
                    <a:pt x="13373" y="8386"/>
                    <a:pt x="21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575409" y="336279"/>
              <a:ext cx="2711040" cy="646840"/>
            </a:xfrm>
            <a:custGeom>
              <a:rect b="b" l="l" r="r" t="t"/>
              <a:pathLst>
                <a:path extrusionOk="0" h="9074" w="38031">
                  <a:moveTo>
                    <a:pt x="0" y="1"/>
                  </a:moveTo>
                  <a:cubicBezTo>
                    <a:pt x="12633" y="1508"/>
                    <a:pt x="24988" y="5050"/>
                    <a:pt x="37085" y="9073"/>
                  </a:cubicBezTo>
                  <a:cubicBezTo>
                    <a:pt x="37817" y="7869"/>
                    <a:pt x="38031" y="6504"/>
                    <a:pt x="37843" y="5157"/>
                  </a:cubicBezTo>
                  <a:lnTo>
                    <a:pt x="37843" y="5157"/>
                  </a:lnTo>
                  <a:cubicBezTo>
                    <a:pt x="37843" y="5175"/>
                    <a:pt x="37834" y="5184"/>
                    <a:pt x="37826" y="5193"/>
                  </a:cubicBezTo>
                  <a:cubicBezTo>
                    <a:pt x="25381" y="2445"/>
                    <a:pt x="12722" y="188"/>
                    <a:pt x="0" y="1"/>
                  </a:cubicBezTo>
                  <a:close/>
                </a:path>
              </a:pathLst>
            </a:custGeom>
            <a:solidFill>
              <a:srgbClr val="1D40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4057824" y="-623217"/>
              <a:ext cx="6135571" cy="2110606"/>
            </a:xfrm>
            <a:custGeom>
              <a:rect b="b" l="l" r="r" t="t"/>
              <a:pathLst>
                <a:path extrusionOk="0" h="29608" w="86071">
                  <a:moveTo>
                    <a:pt x="23688" y="0"/>
                  </a:moveTo>
                  <a:cubicBezTo>
                    <a:pt x="19653" y="0"/>
                    <a:pt x="15625" y="595"/>
                    <a:pt x="11937" y="2185"/>
                  </a:cubicBezTo>
                  <a:cubicBezTo>
                    <a:pt x="6950" y="4335"/>
                    <a:pt x="2659" y="8510"/>
                    <a:pt x="1276" y="13764"/>
                  </a:cubicBezTo>
                  <a:cubicBezTo>
                    <a:pt x="1" y="18653"/>
                    <a:pt x="1883" y="24880"/>
                    <a:pt x="90" y="29608"/>
                  </a:cubicBezTo>
                  <a:cubicBezTo>
                    <a:pt x="11464" y="20223"/>
                    <a:pt x="26059" y="15361"/>
                    <a:pt x="40716" y="13773"/>
                  </a:cubicBezTo>
                  <a:cubicBezTo>
                    <a:pt x="44968" y="13312"/>
                    <a:pt x="49233" y="13111"/>
                    <a:pt x="53503" y="13111"/>
                  </a:cubicBezTo>
                  <a:cubicBezTo>
                    <a:pt x="63954" y="13111"/>
                    <a:pt x="74428" y="14315"/>
                    <a:pt x="84777" y="15860"/>
                  </a:cubicBezTo>
                  <a:cubicBezTo>
                    <a:pt x="86071" y="12533"/>
                    <a:pt x="83921" y="8724"/>
                    <a:pt x="80718" y="7145"/>
                  </a:cubicBezTo>
                  <a:cubicBezTo>
                    <a:pt x="77507" y="5575"/>
                    <a:pt x="73778" y="5637"/>
                    <a:pt x="70200" y="5601"/>
                  </a:cubicBezTo>
                  <a:cubicBezTo>
                    <a:pt x="61404" y="5521"/>
                    <a:pt x="52617" y="4656"/>
                    <a:pt x="43981" y="3023"/>
                  </a:cubicBezTo>
                  <a:cubicBezTo>
                    <a:pt x="38647" y="2015"/>
                    <a:pt x="33348" y="713"/>
                    <a:pt x="27941" y="204"/>
                  </a:cubicBezTo>
                  <a:cubicBezTo>
                    <a:pt x="26533" y="74"/>
                    <a:pt x="25110" y="0"/>
                    <a:pt x="23688" y="0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4057824" y="-623217"/>
              <a:ext cx="6135571" cy="2110606"/>
            </a:xfrm>
            <a:custGeom>
              <a:rect b="b" l="l" r="r" t="t"/>
              <a:pathLst>
                <a:path extrusionOk="0" h="29608" w="86071">
                  <a:moveTo>
                    <a:pt x="23688" y="0"/>
                  </a:moveTo>
                  <a:cubicBezTo>
                    <a:pt x="19653" y="0"/>
                    <a:pt x="15625" y="595"/>
                    <a:pt x="11937" y="2185"/>
                  </a:cubicBezTo>
                  <a:cubicBezTo>
                    <a:pt x="6950" y="4335"/>
                    <a:pt x="2659" y="8510"/>
                    <a:pt x="1276" y="13764"/>
                  </a:cubicBezTo>
                  <a:cubicBezTo>
                    <a:pt x="1" y="18653"/>
                    <a:pt x="1883" y="24880"/>
                    <a:pt x="90" y="29608"/>
                  </a:cubicBezTo>
                  <a:cubicBezTo>
                    <a:pt x="11464" y="20223"/>
                    <a:pt x="26059" y="15361"/>
                    <a:pt x="40716" y="13773"/>
                  </a:cubicBezTo>
                  <a:cubicBezTo>
                    <a:pt x="44968" y="13312"/>
                    <a:pt x="49233" y="13111"/>
                    <a:pt x="53503" y="13111"/>
                  </a:cubicBezTo>
                  <a:cubicBezTo>
                    <a:pt x="63954" y="13111"/>
                    <a:pt x="74428" y="14315"/>
                    <a:pt x="84777" y="15860"/>
                  </a:cubicBezTo>
                  <a:cubicBezTo>
                    <a:pt x="86071" y="12533"/>
                    <a:pt x="83921" y="8724"/>
                    <a:pt x="80718" y="7145"/>
                  </a:cubicBezTo>
                  <a:cubicBezTo>
                    <a:pt x="77507" y="5575"/>
                    <a:pt x="73778" y="5637"/>
                    <a:pt x="70200" y="5601"/>
                  </a:cubicBezTo>
                  <a:cubicBezTo>
                    <a:pt x="61404" y="5521"/>
                    <a:pt x="52617" y="4656"/>
                    <a:pt x="43981" y="3023"/>
                  </a:cubicBezTo>
                  <a:cubicBezTo>
                    <a:pt x="38647" y="2015"/>
                    <a:pt x="33348" y="713"/>
                    <a:pt x="27941" y="204"/>
                  </a:cubicBezTo>
                  <a:cubicBezTo>
                    <a:pt x="26533" y="74"/>
                    <a:pt x="25110" y="0"/>
                    <a:pt x="23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4057824" y="-738057"/>
              <a:ext cx="6135571" cy="2110392"/>
            </a:xfrm>
            <a:custGeom>
              <a:rect b="b" l="l" r="r" t="t"/>
              <a:pathLst>
                <a:path extrusionOk="0" h="29605" w="86071">
                  <a:moveTo>
                    <a:pt x="23652" y="0"/>
                  </a:moveTo>
                  <a:cubicBezTo>
                    <a:pt x="19629" y="0"/>
                    <a:pt x="15613" y="596"/>
                    <a:pt x="11937" y="2181"/>
                  </a:cubicBezTo>
                  <a:cubicBezTo>
                    <a:pt x="6950" y="4340"/>
                    <a:pt x="2659" y="8506"/>
                    <a:pt x="1276" y="13760"/>
                  </a:cubicBezTo>
                  <a:cubicBezTo>
                    <a:pt x="1" y="18658"/>
                    <a:pt x="1883" y="24876"/>
                    <a:pt x="90" y="29604"/>
                  </a:cubicBezTo>
                  <a:cubicBezTo>
                    <a:pt x="11464" y="20219"/>
                    <a:pt x="26059" y="15357"/>
                    <a:pt x="40716" y="13769"/>
                  </a:cubicBezTo>
                  <a:cubicBezTo>
                    <a:pt x="44968" y="13309"/>
                    <a:pt x="49233" y="13108"/>
                    <a:pt x="53503" y="13108"/>
                  </a:cubicBezTo>
                  <a:cubicBezTo>
                    <a:pt x="63954" y="13108"/>
                    <a:pt x="74428" y="14311"/>
                    <a:pt x="84777" y="15857"/>
                  </a:cubicBezTo>
                  <a:cubicBezTo>
                    <a:pt x="86071" y="12529"/>
                    <a:pt x="83921" y="8720"/>
                    <a:pt x="80718" y="7141"/>
                  </a:cubicBezTo>
                  <a:cubicBezTo>
                    <a:pt x="77507" y="5571"/>
                    <a:pt x="73778" y="5633"/>
                    <a:pt x="70200" y="5598"/>
                  </a:cubicBezTo>
                  <a:cubicBezTo>
                    <a:pt x="61404" y="5517"/>
                    <a:pt x="52617" y="4661"/>
                    <a:pt x="43981" y="3028"/>
                  </a:cubicBezTo>
                  <a:cubicBezTo>
                    <a:pt x="38647" y="2011"/>
                    <a:pt x="33348" y="709"/>
                    <a:pt x="27941" y="209"/>
                  </a:cubicBezTo>
                  <a:cubicBezTo>
                    <a:pt x="26521" y="76"/>
                    <a:pt x="25086" y="0"/>
                    <a:pt x="23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4057824" y="-836644"/>
              <a:ext cx="6135571" cy="2110392"/>
            </a:xfrm>
            <a:custGeom>
              <a:rect b="b" l="l" r="r" t="t"/>
              <a:pathLst>
                <a:path extrusionOk="0" h="29605" w="86071">
                  <a:moveTo>
                    <a:pt x="23652" y="0"/>
                  </a:moveTo>
                  <a:cubicBezTo>
                    <a:pt x="19629" y="0"/>
                    <a:pt x="15613" y="596"/>
                    <a:pt x="11937" y="2181"/>
                  </a:cubicBezTo>
                  <a:cubicBezTo>
                    <a:pt x="6950" y="4340"/>
                    <a:pt x="2659" y="8506"/>
                    <a:pt x="1276" y="13761"/>
                  </a:cubicBezTo>
                  <a:cubicBezTo>
                    <a:pt x="1" y="18649"/>
                    <a:pt x="1883" y="24876"/>
                    <a:pt x="90" y="29604"/>
                  </a:cubicBezTo>
                  <a:cubicBezTo>
                    <a:pt x="11464" y="20219"/>
                    <a:pt x="26059" y="15357"/>
                    <a:pt x="40716" y="13770"/>
                  </a:cubicBezTo>
                  <a:cubicBezTo>
                    <a:pt x="44968" y="13309"/>
                    <a:pt x="49233" y="13108"/>
                    <a:pt x="53503" y="13108"/>
                  </a:cubicBezTo>
                  <a:cubicBezTo>
                    <a:pt x="63954" y="13108"/>
                    <a:pt x="74428" y="14312"/>
                    <a:pt x="84777" y="15857"/>
                  </a:cubicBezTo>
                  <a:cubicBezTo>
                    <a:pt x="86071" y="12529"/>
                    <a:pt x="83921" y="8720"/>
                    <a:pt x="80718" y="7141"/>
                  </a:cubicBezTo>
                  <a:cubicBezTo>
                    <a:pt x="77507" y="5571"/>
                    <a:pt x="73778" y="5634"/>
                    <a:pt x="70200" y="5598"/>
                  </a:cubicBezTo>
                  <a:cubicBezTo>
                    <a:pt x="61404" y="5518"/>
                    <a:pt x="52617" y="4661"/>
                    <a:pt x="43981" y="3020"/>
                  </a:cubicBezTo>
                  <a:cubicBezTo>
                    <a:pt x="38647" y="2012"/>
                    <a:pt x="33348" y="709"/>
                    <a:pt x="27941" y="210"/>
                  </a:cubicBezTo>
                  <a:cubicBezTo>
                    <a:pt x="26521" y="76"/>
                    <a:pt x="25086" y="0"/>
                    <a:pt x="2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4057824" y="-951769"/>
              <a:ext cx="6135571" cy="2110392"/>
            </a:xfrm>
            <a:custGeom>
              <a:rect b="b" l="l" r="r" t="t"/>
              <a:pathLst>
                <a:path extrusionOk="0" h="29605" w="86071">
                  <a:moveTo>
                    <a:pt x="23657" y="1"/>
                  </a:moveTo>
                  <a:cubicBezTo>
                    <a:pt x="19632" y="1"/>
                    <a:pt x="15615" y="598"/>
                    <a:pt x="11937" y="2190"/>
                  </a:cubicBezTo>
                  <a:cubicBezTo>
                    <a:pt x="6950" y="4340"/>
                    <a:pt x="2659" y="8506"/>
                    <a:pt x="1276" y="13761"/>
                  </a:cubicBezTo>
                  <a:cubicBezTo>
                    <a:pt x="1" y="18659"/>
                    <a:pt x="1883" y="24876"/>
                    <a:pt x="90" y="29605"/>
                  </a:cubicBezTo>
                  <a:cubicBezTo>
                    <a:pt x="11464" y="20220"/>
                    <a:pt x="26059" y="15358"/>
                    <a:pt x="40716" y="13770"/>
                  </a:cubicBezTo>
                  <a:cubicBezTo>
                    <a:pt x="44965" y="13309"/>
                    <a:pt x="49229" y="13109"/>
                    <a:pt x="53496" y="13109"/>
                  </a:cubicBezTo>
                  <a:cubicBezTo>
                    <a:pt x="63949" y="13109"/>
                    <a:pt x="74426" y="14314"/>
                    <a:pt x="84777" y="15866"/>
                  </a:cubicBezTo>
                  <a:cubicBezTo>
                    <a:pt x="86071" y="12530"/>
                    <a:pt x="83921" y="8721"/>
                    <a:pt x="80718" y="7150"/>
                  </a:cubicBezTo>
                  <a:cubicBezTo>
                    <a:pt x="77507" y="5571"/>
                    <a:pt x="73778" y="5634"/>
                    <a:pt x="70200" y="5607"/>
                  </a:cubicBezTo>
                  <a:cubicBezTo>
                    <a:pt x="61404" y="5527"/>
                    <a:pt x="52617" y="4661"/>
                    <a:pt x="43981" y="3029"/>
                  </a:cubicBezTo>
                  <a:cubicBezTo>
                    <a:pt x="38647" y="2021"/>
                    <a:pt x="33348" y="718"/>
                    <a:pt x="27941" y="210"/>
                  </a:cubicBezTo>
                  <a:cubicBezTo>
                    <a:pt x="26522" y="76"/>
                    <a:pt x="25089" y="1"/>
                    <a:pt x="236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4057824" y="-1050356"/>
              <a:ext cx="6135571" cy="2110392"/>
            </a:xfrm>
            <a:custGeom>
              <a:rect b="b" l="l" r="r" t="t"/>
              <a:pathLst>
                <a:path extrusionOk="0" h="29605" w="86071">
                  <a:moveTo>
                    <a:pt x="23657" y="1"/>
                  </a:moveTo>
                  <a:cubicBezTo>
                    <a:pt x="19632" y="1"/>
                    <a:pt x="15615" y="598"/>
                    <a:pt x="11937" y="2191"/>
                  </a:cubicBezTo>
                  <a:cubicBezTo>
                    <a:pt x="6950" y="4341"/>
                    <a:pt x="2659" y="8507"/>
                    <a:pt x="1276" y="13761"/>
                  </a:cubicBezTo>
                  <a:cubicBezTo>
                    <a:pt x="1" y="18659"/>
                    <a:pt x="1883" y="24877"/>
                    <a:pt x="90" y="29605"/>
                  </a:cubicBezTo>
                  <a:cubicBezTo>
                    <a:pt x="11464" y="20220"/>
                    <a:pt x="26059" y="15358"/>
                    <a:pt x="40716" y="13770"/>
                  </a:cubicBezTo>
                  <a:cubicBezTo>
                    <a:pt x="44965" y="13310"/>
                    <a:pt x="49229" y="13109"/>
                    <a:pt x="53496" y="13109"/>
                  </a:cubicBezTo>
                  <a:cubicBezTo>
                    <a:pt x="63949" y="13109"/>
                    <a:pt x="74426" y="14314"/>
                    <a:pt x="84777" y="15866"/>
                  </a:cubicBezTo>
                  <a:cubicBezTo>
                    <a:pt x="86071" y="12530"/>
                    <a:pt x="83921" y="8721"/>
                    <a:pt x="80718" y="7151"/>
                  </a:cubicBezTo>
                  <a:cubicBezTo>
                    <a:pt x="77507" y="5572"/>
                    <a:pt x="73778" y="5634"/>
                    <a:pt x="70200" y="5607"/>
                  </a:cubicBezTo>
                  <a:cubicBezTo>
                    <a:pt x="61404" y="5527"/>
                    <a:pt x="52617" y="4662"/>
                    <a:pt x="43981" y="3029"/>
                  </a:cubicBezTo>
                  <a:cubicBezTo>
                    <a:pt x="38647" y="2021"/>
                    <a:pt x="33348" y="710"/>
                    <a:pt x="27941" y="210"/>
                  </a:cubicBezTo>
                  <a:cubicBezTo>
                    <a:pt x="26522" y="77"/>
                    <a:pt x="25089" y="1"/>
                    <a:pt x="23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4057824" y="-1165339"/>
              <a:ext cx="6135571" cy="2110963"/>
            </a:xfrm>
            <a:custGeom>
              <a:rect b="b" l="l" r="r" t="t"/>
              <a:pathLst>
                <a:path extrusionOk="0" h="29613" w="86071">
                  <a:moveTo>
                    <a:pt x="23678" y="1"/>
                  </a:moveTo>
                  <a:cubicBezTo>
                    <a:pt x="19646" y="1"/>
                    <a:pt x="15621" y="601"/>
                    <a:pt x="11937" y="2189"/>
                  </a:cubicBezTo>
                  <a:cubicBezTo>
                    <a:pt x="6950" y="4339"/>
                    <a:pt x="2659" y="8514"/>
                    <a:pt x="1276" y="13768"/>
                  </a:cubicBezTo>
                  <a:cubicBezTo>
                    <a:pt x="1" y="18657"/>
                    <a:pt x="1883" y="24884"/>
                    <a:pt x="90" y="29612"/>
                  </a:cubicBezTo>
                  <a:cubicBezTo>
                    <a:pt x="11464" y="20227"/>
                    <a:pt x="26059" y="15356"/>
                    <a:pt x="40716" y="13768"/>
                  </a:cubicBezTo>
                  <a:cubicBezTo>
                    <a:pt x="44965" y="13308"/>
                    <a:pt x="49229" y="13107"/>
                    <a:pt x="53496" y="13107"/>
                  </a:cubicBezTo>
                  <a:cubicBezTo>
                    <a:pt x="63949" y="13107"/>
                    <a:pt x="74426" y="14313"/>
                    <a:pt x="84777" y="15865"/>
                  </a:cubicBezTo>
                  <a:cubicBezTo>
                    <a:pt x="86071" y="12528"/>
                    <a:pt x="83921" y="8719"/>
                    <a:pt x="80718" y="7149"/>
                  </a:cubicBezTo>
                  <a:cubicBezTo>
                    <a:pt x="77507" y="5570"/>
                    <a:pt x="73778" y="5632"/>
                    <a:pt x="70200" y="5606"/>
                  </a:cubicBezTo>
                  <a:cubicBezTo>
                    <a:pt x="61404" y="5525"/>
                    <a:pt x="52617" y="4660"/>
                    <a:pt x="43981" y="3027"/>
                  </a:cubicBezTo>
                  <a:cubicBezTo>
                    <a:pt x="38647" y="2019"/>
                    <a:pt x="33348" y="717"/>
                    <a:pt x="27941" y="208"/>
                  </a:cubicBezTo>
                  <a:cubicBezTo>
                    <a:pt x="26529" y="76"/>
                    <a:pt x="25103" y="1"/>
                    <a:pt x="23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4057824" y="-1263926"/>
              <a:ext cx="6135571" cy="2110321"/>
            </a:xfrm>
            <a:custGeom>
              <a:rect b="b" l="l" r="r" t="t"/>
              <a:pathLst>
                <a:path extrusionOk="0" h="29604" w="86071">
                  <a:moveTo>
                    <a:pt x="23678" y="1"/>
                  </a:moveTo>
                  <a:cubicBezTo>
                    <a:pt x="19646" y="1"/>
                    <a:pt x="15621" y="601"/>
                    <a:pt x="11937" y="2189"/>
                  </a:cubicBezTo>
                  <a:cubicBezTo>
                    <a:pt x="6950" y="4339"/>
                    <a:pt x="2659" y="8514"/>
                    <a:pt x="1276" y="13760"/>
                  </a:cubicBezTo>
                  <a:cubicBezTo>
                    <a:pt x="1" y="18657"/>
                    <a:pt x="1883" y="24884"/>
                    <a:pt x="90" y="29603"/>
                  </a:cubicBezTo>
                  <a:cubicBezTo>
                    <a:pt x="11464" y="20218"/>
                    <a:pt x="26059" y="15357"/>
                    <a:pt x="40716" y="13769"/>
                  </a:cubicBezTo>
                  <a:cubicBezTo>
                    <a:pt x="44965" y="13308"/>
                    <a:pt x="49229" y="13107"/>
                    <a:pt x="53496" y="13107"/>
                  </a:cubicBezTo>
                  <a:cubicBezTo>
                    <a:pt x="63949" y="13107"/>
                    <a:pt x="74426" y="14313"/>
                    <a:pt x="84777" y="15865"/>
                  </a:cubicBezTo>
                  <a:cubicBezTo>
                    <a:pt x="86071" y="12529"/>
                    <a:pt x="83921" y="8719"/>
                    <a:pt x="80718" y="7149"/>
                  </a:cubicBezTo>
                  <a:cubicBezTo>
                    <a:pt x="77507" y="5570"/>
                    <a:pt x="73778" y="5633"/>
                    <a:pt x="70200" y="5606"/>
                  </a:cubicBezTo>
                  <a:cubicBezTo>
                    <a:pt x="61404" y="5526"/>
                    <a:pt x="52617" y="4660"/>
                    <a:pt x="43981" y="3028"/>
                  </a:cubicBezTo>
                  <a:cubicBezTo>
                    <a:pt x="38647" y="2020"/>
                    <a:pt x="33348" y="717"/>
                    <a:pt x="27941" y="209"/>
                  </a:cubicBezTo>
                  <a:cubicBezTo>
                    <a:pt x="26529" y="76"/>
                    <a:pt x="25103" y="1"/>
                    <a:pt x="23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4057824" y="-1378766"/>
              <a:ext cx="6135571" cy="2110678"/>
            </a:xfrm>
            <a:custGeom>
              <a:rect b="b" l="l" r="r" t="t"/>
              <a:pathLst>
                <a:path extrusionOk="0" h="29609" w="86071">
                  <a:moveTo>
                    <a:pt x="23688" y="1"/>
                  </a:moveTo>
                  <a:cubicBezTo>
                    <a:pt x="19653" y="1"/>
                    <a:pt x="15625" y="596"/>
                    <a:pt x="11937" y="2185"/>
                  </a:cubicBezTo>
                  <a:cubicBezTo>
                    <a:pt x="6950" y="4335"/>
                    <a:pt x="2659" y="8510"/>
                    <a:pt x="1276" y="13765"/>
                  </a:cubicBezTo>
                  <a:cubicBezTo>
                    <a:pt x="1" y="18654"/>
                    <a:pt x="1883" y="24880"/>
                    <a:pt x="90" y="29609"/>
                  </a:cubicBezTo>
                  <a:cubicBezTo>
                    <a:pt x="11464" y="20224"/>
                    <a:pt x="26059" y="15353"/>
                    <a:pt x="40716" y="13765"/>
                  </a:cubicBezTo>
                  <a:cubicBezTo>
                    <a:pt x="44965" y="13305"/>
                    <a:pt x="49229" y="13104"/>
                    <a:pt x="53496" y="13104"/>
                  </a:cubicBezTo>
                  <a:cubicBezTo>
                    <a:pt x="63949" y="13104"/>
                    <a:pt x="74426" y="14309"/>
                    <a:pt x="84777" y="15861"/>
                  </a:cubicBezTo>
                  <a:cubicBezTo>
                    <a:pt x="86071" y="12525"/>
                    <a:pt x="83921" y="8716"/>
                    <a:pt x="80718" y="7146"/>
                  </a:cubicBezTo>
                  <a:cubicBezTo>
                    <a:pt x="77507" y="5566"/>
                    <a:pt x="73778" y="5638"/>
                    <a:pt x="70200" y="5602"/>
                  </a:cubicBezTo>
                  <a:cubicBezTo>
                    <a:pt x="61404" y="5522"/>
                    <a:pt x="52617" y="4657"/>
                    <a:pt x="43981" y="3024"/>
                  </a:cubicBezTo>
                  <a:cubicBezTo>
                    <a:pt x="38647" y="2016"/>
                    <a:pt x="33348" y="713"/>
                    <a:pt x="27941" y="205"/>
                  </a:cubicBezTo>
                  <a:cubicBezTo>
                    <a:pt x="26533" y="75"/>
                    <a:pt x="25110" y="1"/>
                    <a:pt x="23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351574" y="432300"/>
              <a:ext cx="108211" cy="103720"/>
            </a:xfrm>
            <a:custGeom>
              <a:rect b="b" l="l" r="r" t="t"/>
              <a:pathLst>
                <a:path extrusionOk="0" h="1455" w="1518">
                  <a:moveTo>
                    <a:pt x="1437" y="1"/>
                  </a:moveTo>
                  <a:lnTo>
                    <a:pt x="1437" y="1"/>
                  </a:lnTo>
                  <a:cubicBezTo>
                    <a:pt x="1258" y="144"/>
                    <a:pt x="1080" y="286"/>
                    <a:pt x="902" y="429"/>
                  </a:cubicBezTo>
                  <a:cubicBezTo>
                    <a:pt x="768" y="438"/>
                    <a:pt x="634" y="456"/>
                    <a:pt x="500" y="474"/>
                  </a:cubicBezTo>
                  <a:cubicBezTo>
                    <a:pt x="482" y="599"/>
                    <a:pt x="464" y="723"/>
                    <a:pt x="447" y="857"/>
                  </a:cubicBezTo>
                  <a:cubicBezTo>
                    <a:pt x="295" y="1018"/>
                    <a:pt x="143" y="1178"/>
                    <a:pt x="1" y="1339"/>
                  </a:cubicBezTo>
                  <a:cubicBezTo>
                    <a:pt x="152" y="1276"/>
                    <a:pt x="313" y="1223"/>
                    <a:pt x="473" y="1169"/>
                  </a:cubicBezTo>
                  <a:cubicBezTo>
                    <a:pt x="509" y="1259"/>
                    <a:pt x="545" y="1357"/>
                    <a:pt x="580" y="1455"/>
                  </a:cubicBezTo>
                  <a:cubicBezTo>
                    <a:pt x="705" y="1276"/>
                    <a:pt x="830" y="1107"/>
                    <a:pt x="955" y="938"/>
                  </a:cubicBezTo>
                  <a:cubicBezTo>
                    <a:pt x="1142" y="822"/>
                    <a:pt x="1330" y="714"/>
                    <a:pt x="1517" y="607"/>
                  </a:cubicBezTo>
                  <a:cubicBezTo>
                    <a:pt x="1419" y="554"/>
                    <a:pt x="1330" y="509"/>
                    <a:pt x="1232" y="465"/>
                  </a:cubicBezTo>
                  <a:cubicBezTo>
                    <a:pt x="1303" y="313"/>
                    <a:pt x="1374" y="152"/>
                    <a:pt x="1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229463" y="448838"/>
              <a:ext cx="129810" cy="118404"/>
            </a:xfrm>
            <a:custGeom>
              <a:rect b="b" l="l" r="r" t="t"/>
              <a:pathLst>
                <a:path extrusionOk="0" h="1661" w="1821">
                  <a:moveTo>
                    <a:pt x="1704" y="1"/>
                  </a:moveTo>
                  <a:cubicBezTo>
                    <a:pt x="1490" y="161"/>
                    <a:pt x="1276" y="313"/>
                    <a:pt x="1071" y="474"/>
                  </a:cubicBezTo>
                  <a:cubicBezTo>
                    <a:pt x="910" y="482"/>
                    <a:pt x="750" y="482"/>
                    <a:pt x="589" y="491"/>
                  </a:cubicBezTo>
                  <a:cubicBezTo>
                    <a:pt x="571" y="643"/>
                    <a:pt x="553" y="795"/>
                    <a:pt x="527" y="946"/>
                  </a:cubicBezTo>
                  <a:cubicBezTo>
                    <a:pt x="357" y="1125"/>
                    <a:pt x="179" y="1303"/>
                    <a:pt x="0" y="1473"/>
                  </a:cubicBezTo>
                  <a:cubicBezTo>
                    <a:pt x="188" y="1419"/>
                    <a:pt x="375" y="1366"/>
                    <a:pt x="571" y="1312"/>
                  </a:cubicBezTo>
                  <a:cubicBezTo>
                    <a:pt x="616" y="1428"/>
                    <a:pt x="669" y="1544"/>
                    <a:pt x="714" y="1660"/>
                  </a:cubicBezTo>
                  <a:cubicBezTo>
                    <a:pt x="866" y="1464"/>
                    <a:pt x="1008" y="1268"/>
                    <a:pt x="1151" y="1080"/>
                  </a:cubicBezTo>
                  <a:cubicBezTo>
                    <a:pt x="1374" y="964"/>
                    <a:pt x="1597" y="839"/>
                    <a:pt x="1820" y="723"/>
                  </a:cubicBezTo>
                  <a:cubicBezTo>
                    <a:pt x="1704" y="661"/>
                    <a:pt x="1588" y="598"/>
                    <a:pt x="1472" y="545"/>
                  </a:cubicBezTo>
                  <a:cubicBezTo>
                    <a:pt x="1553" y="358"/>
                    <a:pt x="1624" y="179"/>
                    <a:pt x="17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8767" y="478778"/>
              <a:ext cx="159678" cy="137366"/>
            </a:xfrm>
            <a:custGeom>
              <a:rect b="b" l="l" r="r" t="t"/>
              <a:pathLst>
                <a:path extrusionOk="0" h="1927" w="2240">
                  <a:moveTo>
                    <a:pt x="2053" y="0"/>
                  </a:moveTo>
                  <a:cubicBezTo>
                    <a:pt x="1794" y="178"/>
                    <a:pt x="1535" y="348"/>
                    <a:pt x="1285" y="517"/>
                  </a:cubicBezTo>
                  <a:cubicBezTo>
                    <a:pt x="1080" y="517"/>
                    <a:pt x="875" y="517"/>
                    <a:pt x="679" y="509"/>
                  </a:cubicBezTo>
                  <a:cubicBezTo>
                    <a:pt x="661" y="687"/>
                    <a:pt x="643" y="865"/>
                    <a:pt x="625" y="1044"/>
                  </a:cubicBezTo>
                  <a:cubicBezTo>
                    <a:pt x="420" y="1249"/>
                    <a:pt x="206" y="1445"/>
                    <a:pt x="1" y="1641"/>
                  </a:cubicBezTo>
                  <a:cubicBezTo>
                    <a:pt x="224" y="1597"/>
                    <a:pt x="456" y="1543"/>
                    <a:pt x="697" y="1499"/>
                  </a:cubicBezTo>
                  <a:cubicBezTo>
                    <a:pt x="759" y="1641"/>
                    <a:pt x="821" y="1784"/>
                    <a:pt x="893" y="1927"/>
                  </a:cubicBezTo>
                  <a:cubicBezTo>
                    <a:pt x="1062" y="1704"/>
                    <a:pt x="1241" y="1481"/>
                    <a:pt x="1410" y="1258"/>
                  </a:cubicBezTo>
                  <a:cubicBezTo>
                    <a:pt x="1678" y="1133"/>
                    <a:pt x="1954" y="1008"/>
                    <a:pt x="2240" y="883"/>
                  </a:cubicBezTo>
                  <a:cubicBezTo>
                    <a:pt x="2088" y="803"/>
                    <a:pt x="1937" y="714"/>
                    <a:pt x="1785" y="633"/>
                  </a:cubicBezTo>
                  <a:cubicBezTo>
                    <a:pt x="1874" y="419"/>
                    <a:pt x="1963" y="214"/>
                    <a:pt x="20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11992" y="528321"/>
              <a:ext cx="204873" cy="162886"/>
            </a:xfrm>
            <a:custGeom>
              <a:rect b="b" l="l" r="r" t="t"/>
              <a:pathLst>
                <a:path extrusionOk="0" h="2285" w="2874">
                  <a:moveTo>
                    <a:pt x="2570" y="1"/>
                  </a:moveTo>
                  <a:cubicBezTo>
                    <a:pt x="2240" y="197"/>
                    <a:pt x="1910" y="393"/>
                    <a:pt x="1589" y="581"/>
                  </a:cubicBezTo>
                  <a:cubicBezTo>
                    <a:pt x="1330" y="563"/>
                    <a:pt x="1071" y="536"/>
                    <a:pt x="813" y="518"/>
                  </a:cubicBezTo>
                  <a:cubicBezTo>
                    <a:pt x="804" y="732"/>
                    <a:pt x="786" y="946"/>
                    <a:pt x="777" y="1170"/>
                  </a:cubicBezTo>
                  <a:cubicBezTo>
                    <a:pt x="518" y="1401"/>
                    <a:pt x="260" y="1624"/>
                    <a:pt x="1" y="1848"/>
                  </a:cubicBezTo>
                  <a:cubicBezTo>
                    <a:pt x="286" y="1812"/>
                    <a:pt x="581" y="1776"/>
                    <a:pt x="884" y="1732"/>
                  </a:cubicBezTo>
                  <a:cubicBezTo>
                    <a:pt x="982" y="1910"/>
                    <a:pt x="1071" y="2097"/>
                    <a:pt x="1170" y="2285"/>
                  </a:cubicBezTo>
                  <a:cubicBezTo>
                    <a:pt x="1384" y="2026"/>
                    <a:pt x="1589" y="1767"/>
                    <a:pt x="1803" y="1500"/>
                  </a:cubicBezTo>
                  <a:cubicBezTo>
                    <a:pt x="2151" y="1375"/>
                    <a:pt x="2508" y="1241"/>
                    <a:pt x="2874" y="1116"/>
                  </a:cubicBezTo>
                  <a:cubicBezTo>
                    <a:pt x="2659" y="991"/>
                    <a:pt x="2454" y="875"/>
                    <a:pt x="2258" y="768"/>
                  </a:cubicBezTo>
                  <a:cubicBezTo>
                    <a:pt x="2365" y="509"/>
                    <a:pt x="2463" y="260"/>
                    <a:pt x="25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66408" y="610370"/>
              <a:ext cx="276087" cy="197887"/>
            </a:xfrm>
            <a:custGeom>
              <a:rect b="b" l="l" r="r" t="t"/>
              <a:pathLst>
                <a:path extrusionOk="0" h="2776" w="3873">
                  <a:moveTo>
                    <a:pt x="3355" y="1"/>
                  </a:moveTo>
                  <a:lnTo>
                    <a:pt x="3355" y="1"/>
                  </a:lnTo>
                  <a:cubicBezTo>
                    <a:pt x="2918" y="215"/>
                    <a:pt x="2480" y="429"/>
                    <a:pt x="2061" y="643"/>
                  </a:cubicBezTo>
                  <a:cubicBezTo>
                    <a:pt x="1695" y="589"/>
                    <a:pt x="1339" y="536"/>
                    <a:pt x="1000" y="491"/>
                  </a:cubicBezTo>
                  <a:cubicBezTo>
                    <a:pt x="1000" y="759"/>
                    <a:pt x="991" y="1036"/>
                    <a:pt x="991" y="1312"/>
                  </a:cubicBezTo>
                  <a:cubicBezTo>
                    <a:pt x="661" y="1571"/>
                    <a:pt x="330" y="1829"/>
                    <a:pt x="0" y="2088"/>
                  </a:cubicBezTo>
                  <a:cubicBezTo>
                    <a:pt x="384" y="2070"/>
                    <a:pt x="777" y="2053"/>
                    <a:pt x="1187" y="2035"/>
                  </a:cubicBezTo>
                  <a:cubicBezTo>
                    <a:pt x="1330" y="2276"/>
                    <a:pt x="1472" y="2525"/>
                    <a:pt x="1615" y="2775"/>
                  </a:cubicBezTo>
                  <a:cubicBezTo>
                    <a:pt x="1883" y="2463"/>
                    <a:pt x="2159" y="2151"/>
                    <a:pt x="2427" y="1838"/>
                  </a:cubicBezTo>
                  <a:cubicBezTo>
                    <a:pt x="2900" y="1714"/>
                    <a:pt x="3381" y="1580"/>
                    <a:pt x="3872" y="1455"/>
                  </a:cubicBezTo>
                  <a:cubicBezTo>
                    <a:pt x="3569" y="1276"/>
                    <a:pt x="3274" y="1107"/>
                    <a:pt x="2989" y="937"/>
                  </a:cubicBezTo>
                  <a:cubicBezTo>
                    <a:pt x="3114" y="625"/>
                    <a:pt x="3239" y="313"/>
                    <a:pt x="3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6968" y="747736"/>
              <a:ext cx="403901" cy="250638"/>
            </a:xfrm>
            <a:custGeom>
              <a:rect b="b" l="l" r="r" t="t"/>
              <a:pathLst>
                <a:path extrusionOk="0" h="3516" w="5666">
                  <a:moveTo>
                    <a:pt x="4702" y="1"/>
                  </a:moveTo>
                  <a:lnTo>
                    <a:pt x="4702" y="1"/>
                  </a:lnTo>
                  <a:cubicBezTo>
                    <a:pt x="4069" y="241"/>
                    <a:pt x="3453" y="482"/>
                    <a:pt x="2846" y="714"/>
                  </a:cubicBezTo>
                  <a:cubicBezTo>
                    <a:pt x="2311" y="598"/>
                    <a:pt x="1785" y="491"/>
                    <a:pt x="1276" y="393"/>
                  </a:cubicBezTo>
                  <a:lnTo>
                    <a:pt x="1276" y="393"/>
                  </a:lnTo>
                  <a:cubicBezTo>
                    <a:pt x="1303" y="750"/>
                    <a:pt x="1330" y="1107"/>
                    <a:pt x="1357" y="1473"/>
                  </a:cubicBezTo>
                  <a:cubicBezTo>
                    <a:pt x="902" y="1776"/>
                    <a:pt x="447" y="2079"/>
                    <a:pt x="1" y="2383"/>
                  </a:cubicBezTo>
                  <a:cubicBezTo>
                    <a:pt x="554" y="2409"/>
                    <a:pt x="1125" y="2436"/>
                    <a:pt x="1713" y="2463"/>
                  </a:cubicBezTo>
                  <a:cubicBezTo>
                    <a:pt x="1945" y="2802"/>
                    <a:pt x="2186" y="3159"/>
                    <a:pt x="2427" y="3515"/>
                  </a:cubicBezTo>
                  <a:cubicBezTo>
                    <a:pt x="2793" y="3132"/>
                    <a:pt x="3159" y="2748"/>
                    <a:pt x="3524" y="2365"/>
                  </a:cubicBezTo>
                  <a:cubicBezTo>
                    <a:pt x="4211" y="2249"/>
                    <a:pt x="4925" y="2142"/>
                    <a:pt x="5665" y="2026"/>
                  </a:cubicBezTo>
                  <a:cubicBezTo>
                    <a:pt x="5184" y="1749"/>
                    <a:pt x="4720" y="1481"/>
                    <a:pt x="4265" y="1223"/>
                  </a:cubicBezTo>
                  <a:cubicBezTo>
                    <a:pt x="4408" y="812"/>
                    <a:pt x="4559" y="411"/>
                    <a:pt x="4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289763" y="998945"/>
              <a:ext cx="667156" cy="336465"/>
            </a:xfrm>
            <a:custGeom>
              <a:rect b="b" l="l" r="r" t="t"/>
              <a:pathLst>
                <a:path extrusionOk="0" h="4720" w="9359">
                  <a:moveTo>
                    <a:pt x="7316" y="0"/>
                  </a:moveTo>
                  <a:lnTo>
                    <a:pt x="7316" y="0"/>
                  </a:lnTo>
                  <a:cubicBezTo>
                    <a:pt x="6290" y="250"/>
                    <a:pt x="5300" y="491"/>
                    <a:pt x="4336" y="732"/>
                  </a:cubicBezTo>
                  <a:cubicBezTo>
                    <a:pt x="3435" y="491"/>
                    <a:pt x="2570" y="259"/>
                    <a:pt x="1740" y="45"/>
                  </a:cubicBezTo>
                  <a:lnTo>
                    <a:pt x="1740" y="45"/>
                  </a:lnTo>
                  <a:cubicBezTo>
                    <a:pt x="1838" y="545"/>
                    <a:pt x="1937" y="1053"/>
                    <a:pt x="2026" y="1579"/>
                  </a:cubicBezTo>
                  <a:cubicBezTo>
                    <a:pt x="1339" y="1945"/>
                    <a:pt x="661" y="2293"/>
                    <a:pt x="1" y="2650"/>
                  </a:cubicBezTo>
                  <a:cubicBezTo>
                    <a:pt x="884" y="2775"/>
                    <a:pt x="1803" y="2918"/>
                    <a:pt x="2766" y="3060"/>
                  </a:cubicBezTo>
                  <a:cubicBezTo>
                    <a:pt x="3194" y="3596"/>
                    <a:pt x="3649" y="4149"/>
                    <a:pt x="4104" y="4720"/>
                  </a:cubicBezTo>
                  <a:cubicBezTo>
                    <a:pt x="4649" y="4220"/>
                    <a:pt x="5202" y="3729"/>
                    <a:pt x="5746" y="3230"/>
                  </a:cubicBezTo>
                  <a:cubicBezTo>
                    <a:pt x="6897" y="3194"/>
                    <a:pt x="8101" y="3158"/>
                    <a:pt x="9359" y="3123"/>
                  </a:cubicBezTo>
                  <a:cubicBezTo>
                    <a:pt x="8467" y="2623"/>
                    <a:pt x="7619" y="2150"/>
                    <a:pt x="6790" y="1695"/>
                  </a:cubicBezTo>
                  <a:cubicBezTo>
                    <a:pt x="6968" y="1124"/>
                    <a:pt x="7147" y="562"/>
                    <a:pt x="73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" name="Google Shape;30;p2"/>
          <p:cNvSpPr txBox="1"/>
          <p:nvPr>
            <p:ph type="ctrTitle"/>
          </p:nvPr>
        </p:nvSpPr>
        <p:spPr>
          <a:xfrm>
            <a:off x="2191200" y="711300"/>
            <a:ext cx="4761600" cy="322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0"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" name="Google Shape;31;p2"/>
          <p:cNvSpPr txBox="1"/>
          <p:nvPr>
            <p:ph idx="1" type="subTitle"/>
          </p:nvPr>
        </p:nvSpPr>
        <p:spPr>
          <a:xfrm>
            <a:off x="2191200" y="3939300"/>
            <a:ext cx="4761600" cy="66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2" name="Google Shape;32;p2"/>
          <p:cNvGrpSpPr/>
          <p:nvPr/>
        </p:nvGrpSpPr>
        <p:grpSpPr>
          <a:xfrm>
            <a:off x="51962" y="4730910"/>
            <a:ext cx="9063135" cy="316890"/>
            <a:chOff x="-5957448" y="3515305"/>
            <a:chExt cx="4931781" cy="172438"/>
          </a:xfrm>
        </p:grpSpPr>
        <p:sp>
          <p:nvSpPr>
            <p:cNvPr id="33" name="Google Shape;33;p2"/>
            <p:cNvSpPr/>
            <p:nvPr/>
          </p:nvSpPr>
          <p:spPr>
            <a:xfrm>
              <a:off x="-5957448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61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5866489" y="3570622"/>
              <a:ext cx="90318" cy="40133"/>
            </a:xfrm>
            <a:custGeom>
              <a:rect b="b" l="l" r="r" t="t"/>
              <a:pathLst>
                <a:path extrusionOk="0" h="563" w="1267">
                  <a:moveTo>
                    <a:pt x="401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67" y="144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5895787" y="3515305"/>
              <a:ext cx="29369" cy="95451"/>
            </a:xfrm>
            <a:custGeom>
              <a:rect b="b" l="l" r="r" t="t"/>
              <a:pathLst>
                <a:path extrusionOk="0" h="1339" w="412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5957448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5922519" y="3610685"/>
              <a:ext cx="56101" cy="77059"/>
            </a:xfrm>
            <a:custGeom>
              <a:rect b="b" l="l" r="r" t="t"/>
              <a:pathLst>
                <a:path extrusionOk="0" h="1081" w="787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5866489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0" y="1"/>
                  </a:moveTo>
                  <a:lnTo>
                    <a:pt x="785" y="1080"/>
                  </a:lnTo>
                  <a:lnTo>
                    <a:pt x="785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5640729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61" y="2418"/>
                  </a:lnTo>
                  <a:lnTo>
                    <a:pt x="2061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5549841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5579068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5640729" y="3580816"/>
              <a:ext cx="90960" cy="45266"/>
            </a:xfrm>
            <a:custGeom>
              <a:rect b="b" l="l" r="r" t="t"/>
              <a:pathLst>
                <a:path extrusionOk="0" h="635" w="1276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5605799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5549841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1" y="1"/>
                  </a:moveTo>
                  <a:lnTo>
                    <a:pt x="786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5324081" y="3515305"/>
              <a:ext cx="181349" cy="172438"/>
            </a:xfrm>
            <a:custGeom>
              <a:rect b="b" l="l" r="r" t="t"/>
              <a:pathLst>
                <a:path extrusionOk="0" h="2419" w="2544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5233121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5262348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5324081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5289080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5233121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0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5007362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4916402" y="3570622"/>
              <a:ext cx="90318" cy="40133"/>
            </a:xfrm>
            <a:custGeom>
              <a:rect b="b" l="l" r="r" t="t"/>
              <a:pathLst>
                <a:path extrusionOk="0" h="563" w="1267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4945700" y="3515305"/>
              <a:ext cx="29369" cy="95451"/>
            </a:xfrm>
            <a:custGeom>
              <a:rect b="b" l="l" r="r" t="t"/>
              <a:pathLst>
                <a:path extrusionOk="0" h="1339" w="412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5007362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4972361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4916402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4690643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4599754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4628981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4690643" y="3580816"/>
              <a:ext cx="90960" cy="45266"/>
            </a:xfrm>
            <a:custGeom>
              <a:rect b="b" l="l" r="r" t="t"/>
              <a:pathLst>
                <a:path extrusionOk="0" h="635" w="1276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4655713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4599754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1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4373995" y="3515305"/>
              <a:ext cx="181349" cy="172438"/>
            </a:xfrm>
            <a:custGeom>
              <a:rect b="b" l="l" r="r" t="t"/>
              <a:pathLst>
                <a:path extrusionOk="0" h="2419" w="2544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4283035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4312262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4373995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4338994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4283035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0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4057275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3966316" y="3570622"/>
              <a:ext cx="90318" cy="40133"/>
            </a:xfrm>
            <a:custGeom>
              <a:rect b="b" l="l" r="r" t="t"/>
              <a:pathLst>
                <a:path extrusionOk="0" h="563" w="1267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-3995614" y="3515305"/>
              <a:ext cx="29369" cy="95451"/>
            </a:xfrm>
            <a:custGeom>
              <a:rect b="b" l="l" r="r" t="t"/>
              <a:pathLst>
                <a:path extrusionOk="0" h="1339" w="412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4057275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4022274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3966316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0" y="1"/>
                  </a:moveTo>
                  <a:lnTo>
                    <a:pt x="776" y="1080"/>
                  </a:ln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3740556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3649668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3678895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3740556" y="3580816"/>
              <a:ext cx="90960" cy="45266"/>
            </a:xfrm>
            <a:custGeom>
              <a:rect b="b" l="l" r="r" t="t"/>
              <a:pathLst>
                <a:path extrusionOk="0" h="635" w="1276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3705626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3649668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1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3423908" y="3515305"/>
              <a:ext cx="181349" cy="172438"/>
            </a:xfrm>
            <a:custGeom>
              <a:rect b="b" l="l" r="r" t="t"/>
              <a:pathLst>
                <a:path extrusionOk="0" h="2419" w="2544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3332949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3362175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3423908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3388907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3332949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0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3107189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3016229" y="3570622"/>
              <a:ext cx="90318" cy="40133"/>
            </a:xfrm>
            <a:custGeom>
              <a:rect b="b" l="l" r="r" t="t"/>
              <a:pathLst>
                <a:path extrusionOk="0" h="563" w="1267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3045527" y="3515305"/>
              <a:ext cx="29369" cy="95451"/>
            </a:xfrm>
            <a:custGeom>
              <a:rect b="b" l="l" r="r" t="t"/>
              <a:pathLst>
                <a:path extrusionOk="0" h="1339" w="412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3107189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3072188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3016229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2790470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2699581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2728808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2790470" y="3580816"/>
              <a:ext cx="90960" cy="45266"/>
            </a:xfrm>
            <a:custGeom>
              <a:rect b="b" l="l" r="r" t="t"/>
              <a:pathLst>
                <a:path extrusionOk="0" h="635" w="1276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2755540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2699581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1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2473822" y="3515305"/>
              <a:ext cx="181349" cy="172438"/>
            </a:xfrm>
            <a:custGeom>
              <a:rect b="b" l="l" r="r" t="t"/>
              <a:pathLst>
                <a:path extrusionOk="0" h="2419" w="2544">
                  <a:moveTo>
                    <a:pt x="1277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7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2382862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2412089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2473822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1" y="1"/>
                  </a:moveTo>
                  <a:lnTo>
                    <a:pt x="616" y="634"/>
                  </a:lnTo>
                  <a:lnTo>
                    <a:pt x="1277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2438821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6" y="1"/>
                  </a:moveTo>
                  <a:lnTo>
                    <a:pt x="0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2382862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1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2157102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2066143" y="3570622"/>
              <a:ext cx="90318" cy="40133"/>
            </a:xfrm>
            <a:custGeom>
              <a:rect b="b" l="l" r="r" t="t"/>
              <a:pathLst>
                <a:path extrusionOk="0" h="563" w="1267">
                  <a:moveTo>
                    <a:pt x="402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-2095441" y="3515305"/>
              <a:ext cx="29369" cy="95451"/>
            </a:xfrm>
            <a:custGeom>
              <a:rect b="b" l="l" r="r" t="t"/>
              <a:pathLst>
                <a:path extrusionOk="0" h="1339" w="412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-2157102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-2122101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776" y="1"/>
                  </a:moveTo>
                  <a:lnTo>
                    <a:pt x="0" y="1080"/>
                  </a:lnTo>
                  <a:lnTo>
                    <a:pt x="776" y="68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-2066143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-1840383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67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67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-1750136" y="3570622"/>
              <a:ext cx="91031" cy="40133"/>
            </a:xfrm>
            <a:custGeom>
              <a:rect b="b" l="l" r="r" t="t"/>
              <a:pathLst>
                <a:path extrusionOk="0" h="563" w="1277">
                  <a:moveTo>
                    <a:pt x="411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77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-1778722" y="3515305"/>
              <a:ext cx="28657" cy="95451"/>
            </a:xfrm>
            <a:custGeom>
              <a:rect b="b" l="l" r="r" t="t"/>
              <a:pathLst>
                <a:path extrusionOk="0" h="1339" w="402">
                  <a:moveTo>
                    <a:pt x="402" y="1"/>
                  </a:moveTo>
                  <a:lnTo>
                    <a:pt x="1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-1840383" y="3580816"/>
              <a:ext cx="90318" cy="45266"/>
            </a:xfrm>
            <a:custGeom>
              <a:rect b="b" l="l" r="r" t="t"/>
              <a:pathLst>
                <a:path extrusionOk="0" h="635" w="1267">
                  <a:moveTo>
                    <a:pt x="0" y="1"/>
                  </a:moveTo>
                  <a:lnTo>
                    <a:pt x="616" y="634"/>
                  </a:lnTo>
                  <a:lnTo>
                    <a:pt x="1267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805454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777" y="1"/>
                  </a:moveTo>
                  <a:lnTo>
                    <a:pt x="1" y="1080"/>
                  </a:lnTo>
                  <a:lnTo>
                    <a:pt x="777" y="688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1750136" y="3610685"/>
              <a:ext cx="56101" cy="77059"/>
            </a:xfrm>
            <a:custGeom>
              <a:rect b="b" l="l" r="r" t="t"/>
              <a:pathLst>
                <a:path extrusionOk="0" h="1081" w="787">
                  <a:moveTo>
                    <a:pt x="1" y="1"/>
                  </a:moveTo>
                  <a:lnTo>
                    <a:pt x="786" y="1080"/>
                  </a:lnTo>
                  <a:lnTo>
                    <a:pt x="786" y="1080"/>
                  </a:lnTo>
                  <a:lnTo>
                    <a:pt x="661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-1523735" y="3515305"/>
              <a:ext cx="181349" cy="172438"/>
            </a:xfrm>
            <a:custGeom>
              <a:rect b="b" l="l" r="r" t="t"/>
              <a:pathLst>
                <a:path extrusionOk="0" h="2419" w="2544">
                  <a:moveTo>
                    <a:pt x="1268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2" y="2418"/>
                  </a:lnTo>
                  <a:lnTo>
                    <a:pt x="1268" y="2026"/>
                  </a:lnTo>
                  <a:lnTo>
                    <a:pt x="2053" y="2418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-1433417" y="3570622"/>
              <a:ext cx="91031" cy="40133"/>
            </a:xfrm>
            <a:custGeom>
              <a:rect b="b" l="l" r="r" t="t"/>
              <a:pathLst>
                <a:path extrusionOk="0" h="563" w="1277">
                  <a:moveTo>
                    <a:pt x="411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76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-1462002" y="3515305"/>
              <a:ext cx="28657" cy="95451"/>
            </a:xfrm>
            <a:custGeom>
              <a:rect b="b" l="l" r="r" t="t"/>
              <a:pathLst>
                <a:path extrusionOk="0" h="1339" w="402">
                  <a:moveTo>
                    <a:pt x="402" y="1"/>
                  </a:moveTo>
                  <a:lnTo>
                    <a:pt x="0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1523735" y="3580816"/>
              <a:ext cx="90389" cy="45266"/>
            </a:xfrm>
            <a:custGeom>
              <a:rect b="b" l="l" r="r" t="t"/>
              <a:pathLst>
                <a:path extrusionOk="0" h="635" w="1268">
                  <a:moveTo>
                    <a:pt x="1" y="1"/>
                  </a:moveTo>
                  <a:lnTo>
                    <a:pt x="616" y="634"/>
                  </a:lnTo>
                  <a:lnTo>
                    <a:pt x="1268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-1488734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777" y="1"/>
                  </a:moveTo>
                  <a:lnTo>
                    <a:pt x="1" y="1080"/>
                  </a:lnTo>
                  <a:lnTo>
                    <a:pt x="777" y="688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1433417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1" y="1"/>
                  </a:moveTo>
                  <a:lnTo>
                    <a:pt x="786" y="1080"/>
                  </a:lnTo>
                  <a:lnTo>
                    <a:pt x="786" y="1080"/>
                  </a:lnTo>
                  <a:lnTo>
                    <a:pt x="661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-1207016" y="3515305"/>
              <a:ext cx="181349" cy="172438"/>
            </a:xfrm>
            <a:custGeom>
              <a:rect b="b" l="l" r="r" t="t"/>
              <a:pathLst>
                <a:path extrusionOk="0" h="2419" w="2544">
                  <a:moveTo>
                    <a:pt x="1267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67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1116698" y="3570622"/>
              <a:ext cx="91031" cy="40133"/>
            </a:xfrm>
            <a:custGeom>
              <a:rect b="b" l="l" r="r" t="t"/>
              <a:pathLst>
                <a:path extrusionOk="0" h="563" w="1277">
                  <a:moveTo>
                    <a:pt x="411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76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-1145354" y="3515305"/>
              <a:ext cx="28728" cy="95451"/>
            </a:xfrm>
            <a:custGeom>
              <a:rect b="b" l="l" r="r" t="t"/>
              <a:pathLst>
                <a:path extrusionOk="0" h="1339" w="403">
                  <a:moveTo>
                    <a:pt x="402" y="1"/>
                  </a:moveTo>
                  <a:lnTo>
                    <a:pt x="1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-1207016" y="3580816"/>
              <a:ext cx="90389" cy="45266"/>
            </a:xfrm>
            <a:custGeom>
              <a:rect b="b" l="l" r="r" t="t"/>
              <a:pathLst>
                <a:path extrusionOk="0" h="635" w="1268">
                  <a:moveTo>
                    <a:pt x="1" y="1"/>
                  </a:moveTo>
                  <a:lnTo>
                    <a:pt x="616" y="634"/>
                  </a:lnTo>
                  <a:lnTo>
                    <a:pt x="1267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-1172015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776" y="1"/>
                  </a:moveTo>
                  <a:lnTo>
                    <a:pt x="0" y="1080"/>
                  </a:lnTo>
                  <a:lnTo>
                    <a:pt x="776" y="68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1116698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0" y="1"/>
                  </a:moveTo>
                  <a:lnTo>
                    <a:pt x="785" y="1080"/>
                  </a:lnTo>
                  <a:lnTo>
                    <a:pt x="785" y="1080"/>
                  </a:lnTo>
                  <a:lnTo>
                    <a:pt x="660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11"/>
          <p:cNvGrpSpPr/>
          <p:nvPr/>
        </p:nvGrpSpPr>
        <p:grpSpPr>
          <a:xfrm>
            <a:off x="-898887" y="-685731"/>
            <a:ext cx="4173908" cy="4435784"/>
            <a:chOff x="-701300" y="296400"/>
            <a:chExt cx="3270575" cy="3475775"/>
          </a:xfrm>
        </p:grpSpPr>
        <p:sp>
          <p:nvSpPr>
            <p:cNvPr id="225" name="Google Shape;225;p11"/>
            <p:cNvSpPr/>
            <p:nvPr/>
          </p:nvSpPr>
          <p:spPr>
            <a:xfrm>
              <a:off x="-474700" y="647900"/>
              <a:ext cx="1730750" cy="1001450"/>
            </a:xfrm>
            <a:custGeom>
              <a:rect b="b" l="l" r="r" t="t"/>
              <a:pathLst>
                <a:path extrusionOk="0" h="40058" w="69230">
                  <a:moveTo>
                    <a:pt x="69230" y="1"/>
                  </a:moveTo>
                  <a:lnTo>
                    <a:pt x="2730" y="1"/>
                  </a:lnTo>
                  <a:cubicBezTo>
                    <a:pt x="2944" y="13775"/>
                    <a:pt x="4515" y="28156"/>
                    <a:pt x="0" y="40057"/>
                  </a:cubicBezTo>
                  <a:cubicBezTo>
                    <a:pt x="20716" y="22946"/>
                    <a:pt x="44232" y="9778"/>
                    <a:pt x="69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-701300" y="914200"/>
              <a:ext cx="2100550" cy="2857975"/>
            </a:xfrm>
            <a:custGeom>
              <a:rect b="b" l="l" r="r" t="t"/>
              <a:pathLst>
                <a:path extrusionOk="0" h="114319" w="84022">
                  <a:moveTo>
                    <a:pt x="84021" y="1"/>
                  </a:moveTo>
                  <a:lnTo>
                    <a:pt x="84021" y="1"/>
                  </a:lnTo>
                  <a:cubicBezTo>
                    <a:pt x="49942" y="24516"/>
                    <a:pt x="20163" y="55099"/>
                    <a:pt x="0" y="91587"/>
                  </a:cubicBezTo>
                  <a:cubicBezTo>
                    <a:pt x="4961" y="98902"/>
                    <a:pt x="9368" y="106343"/>
                    <a:pt x="11116" y="114318"/>
                  </a:cubicBezTo>
                  <a:cubicBezTo>
                    <a:pt x="24677" y="70693"/>
                    <a:pt x="51244" y="32135"/>
                    <a:pt x="8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1"/>
            <p:cNvSpPr/>
            <p:nvPr/>
          </p:nvSpPr>
          <p:spPr>
            <a:xfrm>
              <a:off x="-232050" y="296400"/>
              <a:ext cx="2801325" cy="1974750"/>
            </a:xfrm>
            <a:custGeom>
              <a:rect b="b" l="l" r="r" t="t"/>
              <a:pathLst>
                <a:path extrusionOk="0" h="78990" w="112053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0690" y="43537"/>
                    <a:pt x="69694" y="17593"/>
                    <a:pt x="112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1"/>
            <p:cNvSpPr/>
            <p:nvPr/>
          </p:nvSpPr>
          <p:spPr>
            <a:xfrm>
              <a:off x="-232050" y="296400"/>
              <a:ext cx="2801325" cy="1974750"/>
            </a:xfrm>
            <a:custGeom>
              <a:rect b="b" l="l" r="r" t="t"/>
              <a:pathLst>
                <a:path extrusionOk="0" h="78990" w="112053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213" y="77348"/>
                    <a:pt x="4586" y="75707"/>
                    <a:pt x="5942" y="74101"/>
                  </a:cubicBezTo>
                  <a:cubicBezTo>
                    <a:pt x="5407" y="69283"/>
                    <a:pt x="4265" y="64359"/>
                    <a:pt x="2909" y="59399"/>
                  </a:cubicBezTo>
                  <a:cubicBezTo>
                    <a:pt x="33813" y="31439"/>
                    <a:pt x="71889" y="12134"/>
                    <a:pt x="112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" name="Google Shape;229;p11"/>
          <p:cNvGrpSpPr/>
          <p:nvPr/>
        </p:nvGrpSpPr>
        <p:grpSpPr>
          <a:xfrm rot="10800000">
            <a:off x="6291338" y="2087100"/>
            <a:ext cx="3270575" cy="3475775"/>
            <a:chOff x="-701300" y="296400"/>
            <a:chExt cx="3270575" cy="3475775"/>
          </a:xfrm>
        </p:grpSpPr>
        <p:sp>
          <p:nvSpPr>
            <p:cNvPr id="230" name="Google Shape;230;p11"/>
            <p:cNvSpPr/>
            <p:nvPr/>
          </p:nvSpPr>
          <p:spPr>
            <a:xfrm>
              <a:off x="-474700" y="647900"/>
              <a:ext cx="1730750" cy="1001450"/>
            </a:xfrm>
            <a:custGeom>
              <a:rect b="b" l="l" r="r" t="t"/>
              <a:pathLst>
                <a:path extrusionOk="0" h="40058" w="69230">
                  <a:moveTo>
                    <a:pt x="69230" y="1"/>
                  </a:moveTo>
                  <a:lnTo>
                    <a:pt x="2730" y="1"/>
                  </a:lnTo>
                  <a:cubicBezTo>
                    <a:pt x="2944" y="13775"/>
                    <a:pt x="4515" y="28156"/>
                    <a:pt x="0" y="40057"/>
                  </a:cubicBezTo>
                  <a:cubicBezTo>
                    <a:pt x="20716" y="22946"/>
                    <a:pt x="44232" y="9778"/>
                    <a:pt x="69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-701300" y="914200"/>
              <a:ext cx="2100550" cy="2857975"/>
            </a:xfrm>
            <a:custGeom>
              <a:rect b="b" l="l" r="r" t="t"/>
              <a:pathLst>
                <a:path extrusionOk="0" h="114319" w="84022">
                  <a:moveTo>
                    <a:pt x="84021" y="1"/>
                  </a:moveTo>
                  <a:lnTo>
                    <a:pt x="84021" y="1"/>
                  </a:lnTo>
                  <a:cubicBezTo>
                    <a:pt x="49942" y="24516"/>
                    <a:pt x="20163" y="55099"/>
                    <a:pt x="0" y="91587"/>
                  </a:cubicBezTo>
                  <a:cubicBezTo>
                    <a:pt x="4961" y="98902"/>
                    <a:pt x="9368" y="106343"/>
                    <a:pt x="11116" y="114318"/>
                  </a:cubicBezTo>
                  <a:cubicBezTo>
                    <a:pt x="24677" y="70693"/>
                    <a:pt x="51244" y="32135"/>
                    <a:pt x="8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>
              <a:off x="-232050" y="296400"/>
              <a:ext cx="2801325" cy="1974750"/>
            </a:xfrm>
            <a:custGeom>
              <a:rect b="b" l="l" r="r" t="t"/>
              <a:pathLst>
                <a:path extrusionOk="0" h="78990" w="112053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0690" y="43537"/>
                    <a:pt x="69694" y="17593"/>
                    <a:pt x="112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-232050" y="296400"/>
              <a:ext cx="2801325" cy="1974750"/>
            </a:xfrm>
            <a:custGeom>
              <a:rect b="b" l="l" r="r" t="t"/>
              <a:pathLst>
                <a:path extrusionOk="0" h="78990" w="112053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213" y="77348"/>
                    <a:pt x="4586" y="75707"/>
                    <a:pt x="5942" y="74101"/>
                  </a:cubicBezTo>
                  <a:cubicBezTo>
                    <a:pt x="5407" y="69283"/>
                    <a:pt x="4265" y="64359"/>
                    <a:pt x="2909" y="59399"/>
                  </a:cubicBezTo>
                  <a:cubicBezTo>
                    <a:pt x="33813" y="31439"/>
                    <a:pt x="71889" y="12134"/>
                    <a:pt x="112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11"/>
          <p:cNvSpPr txBox="1"/>
          <p:nvPr>
            <p:ph hasCustomPrompt="1" type="title"/>
          </p:nvPr>
        </p:nvSpPr>
        <p:spPr>
          <a:xfrm>
            <a:off x="1618200" y="1610100"/>
            <a:ext cx="5907600" cy="1310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9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35" name="Google Shape;235;p11"/>
          <p:cNvSpPr txBox="1"/>
          <p:nvPr>
            <p:ph idx="1" type="subTitle"/>
          </p:nvPr>
        </p:nvSpPr>
        <p:spPr>
          <a:xfrm>
            <a:off x="1618200" y="2920800"/>
            <a:ext cx="5907600" cy="61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13"/>
          <p:cNvGrpSpPr/>
          <p:nvPr/>
        </p:nvGrpSpPr>
        <p:grpSpPr>
          <a:xfrm>
            <a:off x="-2364328" y="-523269"/>
            <a:ext cx="13264703" cy="5860287"/>
            <a:chOff x="-1602350" y="450300"/>
            <a:chExt cx="10346075" cy="4570850"/>
          </a:xfrm>
        </p:grpSpPr>
        <p:sp>
          <p:nvSpPr>
            <p:cNvPr id="239" name="Google Shape;239;p13"/>
            <p:cNvSpPr/>
            <p:nvPr/>
          </p:nvSpPr>
          <p:spPr>
            <a:xfrm>
              <a:off x="-1359700" y="2951375"/>
              <a:ext cx="2801775" cy="1975225"/>
            </a:xfrm>
            <a:custGeom>
              <a:rect b="b" l="l" r="r" t="t"/>
              <a:pathLst>
                <a:path extrusionOk="0" h="79009" w="112071">
                  <a:moveTo>
                    <a:pt x="112070" y="79008"/>
                  </a:moveTo>
                  <a:lnTo>
                    <a:pt x="112070" y="79008"/>
                  </a:lnTo>
                  <a:cubicBezTo>
                    <a:pt x="71318" y="68963"/>
                    <a:pt x="32314" y="51620"/>
                    <a:pt x="1" y="25266"/>
                  </a:cubicBezTo>
                  <a:cubicBezTo>
                    <a:pt x="1892" y="16612"/>
                    <a:pt x="3230" y="8048"/>
                    <a:pt x="1892" y="1"/>
                  </a:cubicBezTo>
                  <a:cubicBezTo>
                    <a:pt x="30708" y="35454"/>
                    <a:pt x="69712" y="61397"/>
                    <a:pt x="112070" y="790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-1359700" y="2951375"/>
              <a:ext cx="2801775" cy="1975225"/>
            </a:xfrm>
            <a:custGeom>
              <a:rect b="b" l="l" r="r" t="t"/>
              <a:pathLst>
                <a:path extrusionOk="0" h="79009" w="112071">
                  <a:moveTo>
                    <a:pt x="112070" y="79008"/>
                  </a:moveTo>
                  <a:lnTo>
                    <a:pt x="112070" y="79008"/>
                  </a:lnTo>
                  <a:cubicBezTo>
                    <a:pt x="71318" y="68963"/>
                    <a:pt x="32314" y="51620"/>
                    <a:pt x="1" y="25266"/>
                  </a:cubicBezTo>
                  <a:cubicBezTo>
                    <a:pt x="1892" y="16612"/>
                    <a:pt x="3230" y="8048"/>
                    <a:pt x="1892" y="1"/>
                  </a:cubicBezTo>
                  <a:cubicBezTo>
                    <a:pt x="3230" y="1642"/>
                    <a:pt x="4586" y="3284"/>
                    <a:pt x="5960" y="4890"/>
                  </a:cubicBezTo>
                  <a:cubicBezTo>
                    <a:pt x="5407" y="9707"/>
                    <a:pt x="4283" y="14632"/>
                    <a:pt x="2909" y="19592"/>
                  </a:cubicBezTo>
                  <a:cubicBezTo>
                    <a:pt x="33812" y="47569"/>
                    <a:pt x="71907" y="66875"/>
                    <a:pt x="112070" y="790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-1602350" y="3573650"/>
              <a:ext cx="3381200" cy="1447500"/>
            </a:xfrm>
            <a:custGeom>
              <a:rect b="b" l="l" r="r" t="t"/>
              <a:pathLst>
                <a:path extrusionOk="0" h="57900" w="135248">
                  <a:moveTo>
                    <a:pt x="3908" y="57900"/>
                  </a:moveTo>
                  <a:lnTo>
                    <a:pt x="135248" y="57900"/>
                  </a:lnTo>
                  <a:cubicBezTo>
                    <a:pt x="86127" y="49817"/>
                    <a:pt x="38291" y="31600"/>
                    <a:pt x="0" y="0"/>
                  </a:cubicBezTo>
                  <a:cubicBezTo>
                    <a:pt x="6531" y="17218"/>
                    <a:pt x="339" y="39629"/>
                    <a:pt x="3908" y="57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5472700" y="486875"/>
              <a:ext cx="2801775" cy="1974750"/>
            </a:xfrm>
            <a:custGeom>
              <a:rect b="b" l="l" r="r" t="t"/>
              <a:pathLst>
                <a:path extrusionOk="0" h="78990" w="112071">
                  <a:moveTo>
                    <a:pt x="0" y="0"/>
                  </a:moveTo>
                  <a:lnTo>
                    <a:pt x="0" y="0"/>
                  </a:lnTo>
                  <a:cubicBezTo>
                    <a:pt x="40753" y="10046"/>
                    <a:pt x="79757" y="27389"/>
                    <a:pt x="112070" y="53742"/>
                  </a:cubicBezTo>
                  <a:cubicBezTo>
                    <a:pt x="110197" y="62378"/>
                    <a:pt x="108858" y="70960"/>
                    <a:pt x="110197" y="78990"/>
                  </a:cubicBezTo>
                  <a:cubicBezTo>
                    <a:pt x="81363" y="43554"/>
                    <a:pt x="42359" y="1759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5472700" y="486875"/>
              <a:ext cx="2801775" cy="1974750"/>
            </a:xfrm>
            <a:custGeom>
              <a:rect b="b" l="l" r="r" t="t"/>
              <a:pathLst>
                <a:path extrusionOk="0" h="78990" w="112071">
                  <a:moveTo>
                    <a:pt x="0" y="0"/>
                  </a:moveTo>
                  <a:lnTo>
                    <a:pt x="0" y="0"/>
                  </a:lnTo>
                  <a:cubicBezTo>
                    <a:pt x="40753" y="10046"/>
                    <a:pt x="79757" y="27389"/>
                    <a:pt x="112070" y="53742"/>
                  </a:cubicBezTo>
                  <a:cubicBezTo>
                    <a:pt x="110197" y="62378"/>
                    <a:pt x="108858" y="70960"/>
                    <a:pt x="110197" y="78990"/>
                  </a:cubicBezTo>
                  <a:cubicBezTo>
                    <a:pt x="108858" y="77366"/>
                    <a:pt x="107485" y="75724"/>
                    <a:pt x="106111" y="74119"/>
                  </a:cubicBezTo>
                  <a:cubicBezTo>
                    <a:pt x="106664" y="69283"/>
                    <a:pt x="107788" y="64359"/>
                    <a:pt x="109162" y="59416"/>
                  </a:cubicBezTo>
                  <a:cubicBezTo>
                    <a:pt x="78258" y="31439"/>
                    <a:pt x="40182" y="1213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6642725" y="1104675"/>
              <a:ext cx="2101000" cy="2857975"/>
            </a:xfrm>
            <a:custGeom>
              <a:rect b="b" l="l" r="r" t="t"/>
              <a:pathLst>
                <a:path extrusionOk="0" h="114319" w="84040">
                  <a:moveTo>
                    <a:pt x="1" y="0"/>
                  </a:moveTo>
                  <a:lnTo>
                    <a:pt x="1" y="0"/>
                  </a:lnTo>
                  <a:cubicBezTo>
                    <a:pt x="34098" y="24516"/>
                    <a:pt x="63860" y="55098"/>
                    <a:pt x="84040" y="91587"/>
                  </a:cubicBezTo>
                  <a:cubicBezTo>
                    <a:pt x="79079" y="98902"/>
                    <a:pt x="74672" y="106342"/>
                    <a:pt x="72924" y="114318"/>
                  </a:cubicBezTo>
                  <a:cubicBezTo>
                    <a:pt x="59345" y="70693"/>
                    <a:pt x="32796" y="3213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5453525" y="450300"/>
              <a:ext cx="3063600" cy="1389525"/>
            </a:xfrm>
            <a:custGeom>
              <a:rect b="b" l="l" r="r" t="t"/>
              <a:pathLst>
                <a:path extrusionOk="0" h="55581" w="122544">
                  <a:moveTo>
                    <a:pt x="119029" y="0"/>
                  </a:moveTo>
                  <a:lnTo>
                    <a:pt x="0" y="0"/>
                  </a:lnTo>
                  <a:cubicBezTo>
                    <a:pt x="44625" y="9011"/>
                    <a:pt x="87554" y="26711"/>
                    <a:pt x="122544" y="55580"/>
                  </a:cubicBezTo>
                  <a:cubicBezTo>
                    <a:pt x="116281" y="39076"/>
                    <a:pt x="121705" y="17825"/>
                    <a:pt x="119029" y="0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5453525" y="450300"/>
              <a:ext cx="3063600" cy="1389525"/>
            </a:xfrm>
            <a:custGeom>
              <a:rect b="b" l="l" r="r" t="t"/>
              <a:pathLst>
                <a:path extrusionOk="0" h="55581" w="122544">
                  <a:moveTo>
                    <a:pt x="119029" y="0"/>
                  </a:moveTo>
                  <a:lnTo>
                    <a:pt x="0" y="0"/>
                  </a:lnTo>
                  <a:cubicBezTo>
                    <a:pt x="44625" y="9011"/>
                    <a:pt x="87554" y="26711"/>
                    <a:pt x="122544" y="55580"/>
                  </a:cubicBezTo>
                  <a:cubicBezTo>
                    <a:pt x="116281" y="39076"/>
                    <a:pt x="121705" y="17825"/>
                    <a:pt x="1190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13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8" name="Google Shape;248;p13"/>
          <p:cNvSpPr txBox="1"/>
          <p:nvPr>
            <p:ph idx="1" type="subTitle"/>
          </p:nvPr>
        </p:nvSpPr>
        <p:spPr>
          <a:xfrm>
            <a:off x="720000" y="3625600"/>
            <a:ext cx="23571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9" name="Google Shape;249;p13"/>
          <p:cNvSpPr txBox="1"/>
          <p:nvPr>
            <p:ph idx="2" type="subTitle"/>
          </p:nvPr>
        </p:nvSpPr>
        <p:spPr>
          <a:xfrm>
            <a:off x="720000" y="3994200"/>
            <a:ext cx="2357100" cy="60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0" name="Google Shape;250;p13"/>
          <p:cNvSpPr txBox="1"/>
          <p:nvPr>
            <p:ph idx="3" type="subTitle"/>
          </p:nvPr>
        </p:nvSpPr>
        <p:spPr>
          <a:xfrm>
            <a:off x="6066900" y="3625600"/>
            <a:ext cx="23571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1" name="Google Shape;251;p13"/>
          <p:cNvSpPr txBox="1"/>
          <p:nvPr>
            <p:ph idx="4" type="subTitle"/>
          </p:nvPr>
        </p:nvSpPr>
        <p:spPr>
          <a:xfrm>
            <a:off x="6066900" y="3994200"/>
            <a:ext cx="2357100" cy="60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2" name="Google Shape;252;p13"/>
          <p:cNvSpPr txBox="1"/>
          <p:nvPr>
            <p:ph idx="5" type="subTitle"/>
          </p:nvPr>
        </p:nvSpPr>
        <p:spPr>
          <a:xfrm>
            <a:off x="3393450" y="3625600"/>
            <a:ext cx="23571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3" name="Google Shape;253;p13"/>
          <p:cNvSpPr txBox="1"/>
          <p:nvPr>
            <p:ph idx="6" type="subTitle"/>
          </p:nvPr>
        </p:nvSpPr>
        <p:spPr>
          <a:xfrm>
            <a:off x="3393450" y="3994200"/>
            <a:ext cx="2357100" cy="60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4" name="Google Shape;254;p13"/>
          <p:cNvSpPr txBox="1"/>
          <p:nvPr>
            <p:ph hasCustomPrompt="1" idx="7" type="title"/>
          </p:nvPr>
        </p:nvSpPr>
        <p:spPr>
          <a:xfrm>
            <a:off x="1592400" y="3068500"/>
            <a:ext cx="612300" cy="55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5" name="Google Shape;255;p13"/>
          <p:cNvSpPr txBox="1"/>
          <p:nvPr>
            <p:ph hasCustomPrompt="1" idx="8" type="title"/>
          </p:nvPr>
        </p:nvSpPr>
        <p:spPr>
          <a:xfrm>
            <a:off x="4265850" y="3068500"/>
            <a:ext cx="612300" cy="55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6" name="Google Shape;256;p13"/>
          <p:cNvSpPr txBox="1"/>
          <p:nvPr>
            <p:ph hasCustomPrompt="1" idx="9" type="title"/>
          </p:nvPr>
        </p:nvSpPr>
        <p:spPr>
          <a:xfrm>
            <a:off x="6939300" y="3068500"/>
            <a:ext cx="612300" cy="55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/>
          <p:nvPr>
            <p:ph idx="13" type="subTitle"/>
          </p:nvPr>
        </p:nvSpPr>
        <p:spPr>
          <a:xfrm>
            <a:off x="720000" y="1816800"/>
            <a:ext cx="23571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8" name="Google Shape;258;p13"/>
          <p:cNvSpPr txBox="1"/>
          <p:nvPr>
            <p:ph idx="14" type="subTitle"/>
          </p:nvPr>
        </p:nvSpPr>
        <p:spPr>
          <a:xfrm>
            <a:off x="720000" y="2185400"/>
            <a:ext cx="2357100" cy="60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59" name="Google Shape;259;p13"/>
          <p:cNvSpPr txBox="1"/>
          <p:nvPr>
            <p:ph idx="15" type="subTitle"/>
          </p:nvPr>
        </p:nvSpPr>
        <p:spPr>
          <a:xfrm>
            <a:off x="6066900" y="1816800"/>
            <a:ext cx="23571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0" name="Google Shape;260;p13"/>
          <p:cNvSpPr txBox="1"/>
          <p:nvPr>
            <p:ph idx="16" type="subTitle"/>
          </p:nvPr>
        </p:nvSpPr>
        <p:spPr>
          <a:xfrm>
            <a:off x="6066900" y="2185400"/>
            <a:ext cx="2357100" cy="60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1" name="Google Shape;261;p13"/>
          <p:cNvSpPr txBox="1"/>
          <p:nvPr>
            <p:ph idx="17" type="subTitle"/>
          </p:nvPr>
        </p:nvSpPr>
        <p:spPr>
          <a:xfrm>
            <a:off x="3393450" y="1816800"/>
            <a:ext cx="23571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2" name="Google Shape;262;p13"/>
          <p:cNvSpPr txBox="1"/>
          <p:nvPr>
            <p:ph idx="18" type="subTitle"/>
          </p:nvPr>
        </p:nvSpPr>
        <p:spPr>
          <a:xfrm>
            <a:off x="3393450" y="2185400"/>
            <a:ext cx="2357100" cy="60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3" name="Google Shape;263;p13"/>
          <p:cNvSpPr txBox="1"/>
          <p:nvPr>
            <p:ph hasCustomPrompt="1" idx="19" type="title"/>
          </p:nvPr>
        </p:nvSpPr>
        <p:spPr>
          <a:xfrm>
            <a:off x="1592400" y="1259625"/>
            <a:ext cx="612300" cy="55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4" name="Google Shape;264;p13"/>
          <p:cNvSpPr txBox="1"/>
          <p:nvPr>
            <p:ph hasCustomPrompt="1" idx="20" type="title"/>
          </p:nvPr>
        </p:nvSpPr>
        <p:spPr>
          <a:xfrm>
            <a:off x="4265850" y="1259700"/>
            <a:ext cx="612300" cy="55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3"/>
          <p:cNvSpPr txBox="1"/>
          <p:nvPr>
            <p:ph hasCustomPrompt="1" idx="21" type="title"/>
          </p:nvPr>
        </p:nvSpPr>
        <p:spPr>
          <a:xfrm>
            <a:off x="6939300" y="1259700"/>
            <a:ext cx="612300" cy="55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14"/>
          <p:cNvGrpSpPr/>
          <p:nvPr/>
        </p:nvGrpSpPr>
        <p:grpSpPr>
          <a:xfrm rot="899949">
            <a:off x="-1370139" y="-1101964"/>
            <a:ext cx="4190443" cy="4453221"/>
            <a:chOff x="-4219997" y="480632"/>
            <a:chExt cx="2433812" cy="2586434"/>
          </a:xfrm>
        </p:grpSpPr>
        <p:sp>
          <p:nvSpPr>
            <p:cNvPr id="268" name="Google Shape;268;p14"/>
            <p:cNvSpPr/>
            <p:nvPr/>
          </p:nvSpPr>
          <p:spPr>
            <a:xfrm>
              <a:off x="-3870843" y="480632"/>
              <a:ext cx="2084659" cy="1469754"/>
            </a:xfrm>
            <a:custGeom>
              <a:rect b="b" l="l" r="r" t="t"/>
              <a:pathLst>
                <a:path extrusionOk="0" h="20618" w="29244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012" y="11366"/>
                    <a:pt x="18190" y="4595"/>
                    <a:pt x="29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-3870843" y="480632"/>
              <a:ext cx="2084659" cy="1469754"/>
            </a:xfrm>
            <a:custGeom>
              <a:rect b="b" l="l" r="r" t="t"/>
              <a:pathLst>
                <a:path extrusionOk="0" h="20618" w="29244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39" y="20189"/>
                    <a:pt x="1196" y="19761"/>
                    <a:pt x="1553" y="19342"/>
                  </a:cubicBezTo>
                  <a:cubicBezTo>
                    <a:pt x="1410" y="18084"/>
                    <a:pt x="1116" y="16799"/>
                    <a:pt x="759" y="15505"/>
                  </a:cubicBezTo>
                  <a:cubicBezTo>
                    <a:pt x="8823" y="8208"/>
                    <a:pt x="18761" y="3168"/>
                    <a:pt x="29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-4219997" y="940420"/>
              <a:ext cx="1563209" cy="2126645"/>
            </a:xfrm>
            <a:custGeom>
              <a:rect b="b" l="l" r="r" t="t"/>
              <a:pathLst>
                <a:path extrusionOk="0" h="29833" w="21929">
                  <a:moveTo>
                    <a:pt x="21929" y="1"/>
                  </a:moveTo>
                  <a:lnTo>
                    <a:pt x="21929" y="1"/>
                  </a:lnTo>
                  <a:cubicBezTo>
                    <a:pt x="13034" y="6397"/>
                    <a:pt x="5264" y="14381"/>
                    <a:pt x="1" y="23900"/>
                  </a:cubicBezTo>
                  <a:cubicBezTo>
                    <a:pt x="1294" y="25809"/>
                    <a:pt x="2445" y="27754"/>
                    <a:pt x="2900" y="29832"/>
                  </a:cubicBezTo>
                  <a:cubicBezTo>
                    <a:pt x="6442" y="18449"/>
                    <a:pt x="13373" y="8386"/>
                    <a:pt x="21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14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" name="Google Shape;272;p14"/>
          <p:cNvSpPr txBox="1"/>
          <p:nvPr>
            <p:ph idx="1" type="subTitle"/>
          </p:nvPr>
        </p:nvSpPr>
        <p:spPr>
          <a:xfrm>
            <a:off x="720000" y="2864200"/>
            <a:ext cx="21771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3" name="Google Shape;273;p14"/>
          <p:cNvSpPr txBox="1"/>
          <p:nvPr>
            <p:ph idx="2" type="subTitle"/>
          </p:nvPr>
        </p:nvSpPr>
        <p:spPr>
          <a:xfrm>
            <a:off x="720000" y="3232800"/>
            <a:ext cx="2177100" cy="90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4" name="Google Shape;274;p14"/>
          <p:cNvSpPr txBox="1"/>
          <p:nvPr>
            <p:ph idx="3" type="subTitle"/>
          </p:nvPr>
        </p:nvSpPr>
        <p:spPr>
          <a:xfrm>
            <a:off x="3483450" y="2864200"/>
            <a:ext cx="21771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5" name="Google Shape;275;p14"/>
          <p:cNvSpPr txBox="1"/>
          <p:nvPr>
            <p:ph idx="4" type="subTitle"/>
          </p:nvPr>
        </p:nvSpPr>
        <p:spPr>
          <a:xfrm>
            <a:off x="3483450" y="3232800"/>
            <a:ext cx="2177100" cy="90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6" name="Google Shape;276;p14"/>
          <p:cNvSpPr txBox="1"/>
          <p:nvPr>
            <p:ph idx="5" type="subTitle"/>
          </p:nvPr>
        </p:nvSpPr>
        <p:spPr>
          <a:xfrm>
            <a:off x="6246925" y="2864200"/>
            <a:ext cx="21771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7" name="Google Shape;277;p14"/>
          <p:cNvSpPr txBox="1"/>
          <p:nvPr>
            <p:ph idx="6" type="subTitle"/>
          </p:nvPr>
        </p:nvSpPr>
        <p:spPr>
          <a:xfrm>
            <a:off x="6246925" y="3232800"/>
            <a:ext cx="2177100" cy="904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78" name="Google Shape;278;p14"/>
          <p:cNvGrpSpPr/>
          <p:nvPr/>
        </p:nvGrpSpPr>
        <p:grpSpPr>
          <a:xfrm>
            <a:off x="5337950" y="3714887"/>
            <a:ext cx="4928054" cy="2273159"/>
            <a:chOff x="5337950" y="3714887"/>
            <a:chExt cx="4928054" cy="2273159"/>
          </a:xfrm>
        </p:grpSpPr>
        <p:sp>
          <p:nvSpPr>
            <p:cNvPr id="279" name="Google Shape;279;p14"/>
            <p:cNvSpPr/>
            <p:nvPr/>
          </p:nvSpPr>
          <p:spPr>
            <a:xfrm flipH="1" rot="9974655">
              <a:off x="5532690" y="4253883"/>
              <a:ext cx="4667843" cy="1113723"/>
            </a:xfrm>
            <a:custGeom>
              <a:rect b="b" l="l" r="r" t="t"/>
              <a:pathLst>
                <a:path extrusionOk="0" h="9074" w="38031">
                  <a:moveTo>
                    <a:pt x="0" y="1"/>
                  </a:moveTo>
                  <a:cubicBezTo>
                    <a:pt x="12633" y="1508"/>
                    <a:pt x="24988" y="5050"/>
                    <a:pt x="37085" y="9073"/>
                  </a:cubicBezTo>
                  <a:cubicBezTo>
                    <a:pt x="37817" y="7869"/>
                    <a:pt x="38031" y="6504"/>
                    <a:pt x="37843" y="5157"/>
                  </a:cubicBezTo>
                  <a:lnTo>
                    <a:pt x="37843" y="5157"/>
                  </a:lnTo>
                  <a:cubicBezTo>
                    <a:pt x="37843" y="5175"/>
                    <a:pt x="37834" y="5184"/>
                    <a:pt x="37826" y="5193"/>
                  </a:cubicBezTo>
                  <a:cubicBezTo>
                    <a:pt x="25381" y="2445"/>
                    <a:pt x="12722" y="188"/>
                    <a:pt x="0" y="1"/>
                  </a:cubicBezTo>
                  <a:close/>
                </a:path>
              </a:pathLst>
            </a:custGeom>
            <a:solidFill>
              <a:srgbClr val="1D40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0" name="Google Shape;280;p14"/>
            <p:cNvGrpSpPr/>
            <p:nvPr/>
          </p:nvGrpSpPr>
          <p:grpSpPr>
            <a:xfrm>
              <a:off x="5337950" y="4562424"/>
              <a:ext cx="4853649" cy="1425622"/>
              <a:chOff x="4841950" y="4243200"/>
              <a:chExt cx="3795175" cy="1114725"/>
            </a:xfrm>
          </p:grpSpPr>
          <p:sp>
            <p:nvSpPr>
              <p:cNvPr id="281" name="Google Shape;281;p14"/>
              <p:cNvSpPr/>
              <p:nvPr/>
            </p:nvSpPr>
            <p:spPr>
              <a:xfrm>
                <a:off x="4841950" y="4243200"/>
                <a:ext cx="3795175" cy="1114725"/>
              </a:xfrm>
              <a:custGeom>
                <a:rect b="b" l="l" r="r" t="t"/>
                <a:pathLst>
                  <a:path extrusionOk="0" h="44589" w="151807">
                    <a:moveTo>
                      <a:pt x="144009" y="0"/>
                    </a:moveTo>
                    <a:cubicBezTo>
                      <a:pt x="106843" y="15059"/>
                      <a:pt x="68909" y="28959"/>
                      <a:pt x="29977" y="38344"/>
                    </a:cubicBezTo>
                    <a:cubicBezTo>
                      <a:pt x="20056" y="40735"/>
                      <a:pt x="10064" y="42840"/>
                      <a:pt x="1" y="44589"/>
                    </a:cubicBezTo>
                    <a:lnTo>
                      <a:pt x="121920" y="44589"/>
                    </a:lnTo>
                    <a:cubicBezTo>
                      <a:pt x="127237" y="42466"/>
                      <a:pt x="132286" y="39789"/>
                      <a:pt x="136711" y="36114"/>
                    </a:cubicBezTo>
                    <a:cubicBezTo>
                      <a:pt x="147221" y="27353"/>
                      <a:pt x="151806" y="11241"/>
                      <a:pt x="144009" y="0"/>
                    </a:cubicBezTo>
                    <a:close/>
                  </a:path>
                </a:pathLst>
              </a:custGeom>
              <a:solidFill>
                <a:srgbClr val="FF453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14"/>
              <p:cNvSpPr/>
              <p:nvPr/>
            </p:nvSpPr>
            <p:spPr>
              <a:xfrm>
                <a:off x="4841950" y="4243200"/>
                <a:ext cx="3795175" cy="1114725"/>
              </a:xfrm>
              <a:custGeom>
                <a:rect b="b" l="l" r="r" t="t"/>
                <a:pathLst>
                  <a:path extrusionOk="0" h="44589" w="151807">
                    <a:moveTo>
                      <a:pt x="144009" y="0"/>
                    </a:moveTo>
                    <a:cubicBezTo>
                      <a:pt x="106843" y="15059"/>
                      <a:pt x="68909" y="28959"/>
                      <a:pt x="29977" y="38344"/>
                    </a:cubicBezTo>
                    <a:cubicBezTo>
                      <a:pt x="20056" y="40735"/>
                      <a:pt x="10064" y="42840"/>
                      <a:pt x="1" y="44589"/>
                    </a:cubicBezTo>
                    <a:lnTo>
                      <a:pt x="121920" y="44589"/>
                    </a:lnTo>
                    <a:cubicBezTo>
                      <a:pt x="127237" y="42466"/>
                      <a:pt x="132286" y="39789"/>
                      <a:pt x="136711" y="36114"/>
                    </a:cubicBezTo>
                    <a:cubicBezTo>
                      <a:pt x="147221" y="27353"/>
                      <a:pt x="151806" y="11241"/>
                      <a:pt x="144009" y="0"/>
                    </a:cubicBezTo>
                    <a:close/>
                  </a:path>
                </a:pathLst>
              </a:custGeom>
              <a:solidFill>
                <a:srgbClr val="F650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15"/>
          <p:cNvGrpSpPr/>
          <p:nvPr/>
        </p:nvGrpSpPr>
        <p:grpSpPr>
          <a:xfrm flipH="1" rot="10800000">
            <a:off x="-1067687" y="2087100"/>
            <a:ext cx="3270575" cy="3475775"/>
            <a:chOff x="-701300" y="296400"/>
            <a:chExt cx="3270575" cy="3475775"/>
          </a:xfrm>
        </p:grpSpPr>
        <p:sp>
          <p:nvSpPr>
            <p:cNvPr id="285" name="Google Shape;285;p15"/>
            <p:cNvSpPr/>
            <p:nvPr/>
          </p:nvSpPr>
          <p:spPr>
            <a:xfrm>
              <a:off x="-474700" y="647900"/>
              <a:ext cx="1730750" cy="1001450"/>
            </a:xfrm>
            <a:custGeom>
              <a:rect b="b" l="l" r="r" t="t"/>
              <a:pathLst>
                <a:path extrusionOk="0" h="40058" w="69230">
                  <a:moveTo>
                    <a:pt x="69230" y="1"/>
                  </a:moveTo>
                  <a:lnTo>
                    <a:pt x="2730" y="1"/>
                  </a:lnTo>
                  <a:cubicBezTo>
                    <a:pt x="2944" y="13775"/>
                    <a:pt x="4515" y="28156"/>
                    <a:pt x="0" y="40057"/>
                  </a:cubicBezTo>
                  <a:cubicBezTo>
                    <a:pt x="20716" y="22946"/>
                    <a:pt x="44232" y="9778"/>
                    <a:pt x="69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-701300" y="914200"/>
              <a:ext cx="2100550" cy="2857975"/>
            </a:xfrm>
            <a:custGeom>
              <a:rect b="b" l="l" r="r" t="t"/>
              <a:pathLst>
                <a:path extrusionOk="0" h="114319" w="84022">
                  <a:moveTo>
                    <a:pt x="84021" y="1"/>
                  </a:moveTo>
                  <a:lnTo>
                    <a:pt x="84021" y="1"/>
                  </a:lnTo>
                  <a:cubicBezTo>
                    <a:pt x="49942" y="24516"/>
                    <a:pt x="20163" y="55099"/>
                    <a:pt x="0" y="91587"/>
                  </a:cubicBezTo>
                  <a:cubicBezTo>
                    <a:pt x="4961" y="98902"/>
                    <a:pt x="9368" y="106343"/>
                    <a:pt x="11116" y="114318"/>
                  </a:cubicBezTo>
                  <a:cubicBezTo>
                    <a:pt x="24677" y="70693"/>
                    <a:pt x="51244" y="32135"/>
                    <a:pt x="8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-232050" y="296400"/>
              <a:ext cx="2801325" cy="1974750"/>
            </a:xfrm>
            <a:custGeom>
              <a:rect b="b" l="l" r="r" t="t"/>
              <a:pathLst>
                <a:path extrusionOk="0" h="78990" w="112053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0690" y="43537"/>
                    <a:pt x="69694" y="17593"/>
                    <a:pt x="112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-232050" y="296400"/>
              <a:ext cx="2801325" cy="1974750"/>
            </a:xfrm>
            <a:custGeom>
              <a:rect b="b" l="l" r="r" t="t"/>
              <a:pathLst>
                <a:path extrusionOk="0" h="78990" w="112053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213" y="77348"/>
                    <a:pt x="4586" y="75707"/>
                    <a:pt x="5942" y="74101"/>
                  </a:cubicBezTo>
                  <a:cubicBezTo>
                    <a:pt x="5407" y="69283"/>
                    <a:pt x="4265" y="64359"/>
                    <a:pt x="2909" y="59399"/>
                  </a:cubicBezTo>
                  <a:cubicBezTo>
                    <a:pt x="33813" y="31439"/>
                    <a:pt x="71889" y="12134"/>
                    <a:pt x="112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15"/>
          <p:cNvGrpSpPr/>
          <p:nvPr/>
        </p:nvGrpSpPr>
        <p:grpSpPr>
          <a:xfrm>
            <a:off x="5104650" y="-144850"/>
            <a:ext cx="4800150" cy="1079075"/>
            <a:chOff x="3323550" y="585000"/>
            <a:chExt cx="4800150" cy="1079075"/>
          </a:xfrm>
        </p:grpSpPr>
        <p:sp>
          <p:nvSpPr>
            <p:cNvPr id="290" name="Google Shape;290;p15"/>
            <p:cNvSpPr/>
            <p:nvPr/>
          </p:nvSpPr>
          <p:spPr>
            <a:xfrm>
              <a:off x="3323550" y="585000"/>
              <a:ext cx="4768025" cy="1079075"/>
            </a:xfrm>
            <a:custGeom>
              <a:rect b="b" l="l" r="r" t="t"/>
              <a:pathLst>
                <a:path extrusionOk="0" h="43163" w="190721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3323550" y="585000"/>
              <a:ext cx="4768025" cy="1079075"/>
            </a:xfrm>
            <a:custGeom>
              <a:rect b="b" l="l" r="r" t="t"/>
              <a:pathLst>
                <a:path extrusionOk="0" h="43163" w="190721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4706350" y="585000"/>
              <a:ext cx="3416450" cy="927400"/>
            </a:xfrm>
            <a:custGeom>
              <a:rect b="b" l="l" r="r" t="t"/>
              <a:pathLst>
                <a:path extrusionOk="0" h="37096" w="136658">
                  <a:moveTo>
                    <a:pt x="120724" y="1250"/>
                  </a:moveTo>
                  <a:cubicBezTo>
                    <a:pt x="120153" y="822"/>
                    <a:pt x="119582" y="393"/>
                    <a:pt x="118993" y="1"/>
                  </a:cubicBezTo>
                  <a:lnTo>
                    <a:pt x="1" y="1"/>
                  </a:lnTo>
                  <a:cubicBezTo>
                    <a:pt x="4676" y="822"/>
                    <a:pt x="9333" y="1714"/>
                    <a:pt x="13972" y="2659"/>
                  </a:cubicBezTo>
                  <a:cubicBezTo>
                    <a:pt x="53208" y="10724"/>
                    <a:pt x="91587" y="23321"/>
                    <a:pt x="129235" y="37096"/>
                  </a:cubicBezTo>
                  <a:cubicBezTo>
                    <a:pt x="136658" y="25605"/>
                    <a:pt x="131537" y="9654"/>
                    <a:pt x="120724" y="1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5372775" y="585000"/>
              <a:ext cx="2750925" cy="797600"/>
            </a:xfrm>
            <a:custGeom>
              <a:rect b="b" l="l" r="r" t="t"/>
              <a:pathLst>
                <a:path extrusionOk="0" h="31904" w="110037">
                  <a:moveTo>
                    <a:pt x="1" y="1"/>
                  </a:moveTo>
                  <a:cubicBezTo>
                    <a:pt x="35204" y="8030"/>
                    <a:pt x="69730" y="19485"/>
                    <a:pt x="103649" y="31903"/>
                  </a:cubicBezTo>
                  <a:cubicBezTo>
                    <a:pt x="110036" y="22019"/>
                    <a:pt x="107128" y="8833"/>
                    <a:pt x="99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15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16"/>
          <p:cNvGrpSpPr/>
          <p:nvPr/>
        </p:nvGrpSpPr>
        <p:grpSpPr>
          <a:xfrm flipH="1">
            <a:off x="6941363" y="2683360"/>
            <a:ext cx="4335037" cy="2653659"/>
            <a:chOff x="-1602350" y="2951375"/>
            <a:chExt cx="3381200" cy="2069775"/>
          </a:xfrm>
        </p:grpSpPr>
        <p:sp>
          <p:nvSpPr>
            <p:cNvPr id="297" name="Google Shape;297;p16"/>
            <p:cNvSpPr/>
            <p:nvPr/>
          </p:nvSpPr>
          <p:spPr>
            <a:xfrm>
              <a:off x="-1359700" y="2951375"/>
              <a:ext cx="2801775" cy="1975225"/>
            </a:xfrm>
            <a:custGeom>
              <a:rect b="b" l="l" r="r" t="t"/>
              <a:pathLst>
                <a:path extrusionOk="0" h="79009" w="112071">
                  <a:moveTo>
                    <a:pt x="112070" y="79008"/>
                  </a:moveTo>
                  <a:lnTo>
                    <a:pt x="112070" y="79008"/>
                  </a:lnTo>
                  <a:cubicBezTo>
                    <a:pt x="71318" y="68963"/>
                    <a:pt x="32314" y="51620"/>
                    <a:pt x="1" y="25266"/>
                  </a:cubicBezTo>
                  <a:cubicBezTo>
                    <a:pt x="1892" y="16612"/>
                    <a:pt x="3230" y="8048"/>
                    <a:pt x="1892" y="1"/>
                  </a:cubicBezTo>
                  <a:cubicBezTo>
                    <a:pt x="30708" y="35454"/>
                    <a:pt x="69712" y="61397"/>
                    <a:pt x="112070" y="790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-1359700" y="2951375"/>
              <a:ext cx="2801775" cy="1975225"/>
            </a:xfrm>
            <a:custGeom>
              <a:rect b="b" l="l" r="r" t="t"/>
              <a:pathLst>
                <a:path extrusionOk="0" h="79009" w="112071">
                  <a:moveTo>
                    <a:pt x="112070" y="79008"/>
                  </a:moveTo>
                  <a:lnTo>
                    <a:pt x="112070" y="79008"/>
                  </a:lnTo>
                  <a:cubicBezTo>
                    <a:pt x="71318" y="68963"/>
                    <a:pt x="32314" y="51620"/>
                    <a:pt x="1" y="25266"/>
                  </a:cubicBezTo>
                  <a:cubicBezTo>
                    <a:pt x="1892" y="16612"/>
                    <a:pt x="3230" y="8048"/>
                    <a:pt x="1892" y="1"/>
                  </a:cubicBezTo>
                  <a:cubicBezTo>
                    <a:pt x="3230" y="1642"/>
                    <a:pt x="4586" y="3284"/>
                    <a:pt x="5960" y="4890"/>
                  </a:cubicBezTo>
                  <a:cubicBezTo>
                    <a:pt x="5407" y="9707"/>
                    <a:pt x="4283" y="14632"/>
                    <a:pt x="2909" y="19592"/>
                  </a:cubicBezTo>
                  <a:cubicBezTo>
                    <a:pt x="33812" y="47569"/>
                    <a:pt x="71907" y="66875"/>
                    <a:pt x="112070" y="790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-1602350" y="3573650"/>
              <a:ext cx="3381200" cy="1447500"/>
            </a:xfrm>
            <a:custGeom>
              <a:rect b="b" l="l" r="r" t="t"/>
              <a:pathLst>
                <a:path extrusionOk="0" h="57900" w="135248">
                  <a:moveTo>
                    <a:pt x="3908" y="57900"/>
                  </a:moveTo>
                  <a:lnTo>
                    <a:pt x="135248" y="57900"/>
                  </a:lnTo>
                  <a:cubicBezTo>
                    <a:pt x="86127" y="49817"/>
                    <a:pt x="38291" y="31600"/>
                    <a:pt x="0" y="0"/>
                  </a:cubicBezTo>
                  <a:cubicBezTo>
                    <a:pt x="6531" y="17218"/>
                    <a:pt x="339" y="39629"/>
                    <a:pt x="3908" y="57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 flipH="1">
            <a:off x="-992728" y="-144850"/>
            <a:ext cx="4800150" cy="1079075"/>
            <a:chOff x="3323550" y="585000"/>
            <a:chExt cx="4800150" cy="1079075"/>
          </a:xfrm>
        </p:grpSpPr>
        <p:sp>
          <p:nvSpPr>
            <p:cNvPr id="301" name="Google Shape;301;p16"/>
            <p:cNvSpPr/>
            <p:nvPr/>
          </p:nvSpPr>
          <p:spPr>
            <a:xfrm>
              <a:off x="3323550" y="585000"/>
              <a:ext cx="4768025" cy="1079075"/>
            </a:xfrm>
            <a:custGeom>
              <a:rect b="b" l="l" r="r" t="t"/>
              <a:pathLst>
                <a:path extrusionOk="0" h="43163" w="190721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3323550" y="585000"/>
              <a:ext cx="4768025" cy="1079075"/>
            </a:xfrm>
            <a:custGeom>
              <a:rect b="b" l="l" r="r" t="t"/>
              <a:pathLst>
                <a:path extrusionOk="0" h="43163" w="190721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4706350" y="585000"/>
              <a:ext cx="3416450" cy="927400"/>
            </a:xfrm>
            <a:custGeom>
              <a:rect b="b" l="l" r="r" t="t"/>
              <a:pathLst>
                <a:path extrusionOk="0" h="37096" w="136658">
                  <a:moveTo>
                    <a:pt x="120724" y="1250"/>
                  </a:moveTo>
                  <a:cubicBezTo>
                    <a:pt x="120153" y="822"/>
                    <a:pt x="119582" y="393"/>
                    <a:pt x="118993" y="1"/>
                  </a:cubicBezTo>
                  <a:lnTo>
                    <a:pt x="1" y="1"/>
                  </a:lnTo>
                  <a:cubicBezTo>
                    <a:pt x="4676" y="822"/>
                    <a:pt x="9333" y="1714"/>
                    <a:pt x="13972" y="2659"/>
                  </a:cubicBezTo>
                  <a:cubicBezTo>
                    <a:pt x="53208" y="10724"/>
                    <a:pt x="91587" y="23321"/>
                    <a:pt x="129235" y="37096"/>
                  </a:cubicBezTo>
                  <a:cubicBezTo>
                    <a:pt x="136658" y="25605"/>
                    <a:pt x="131537" y="9654"/>
                    <a:pt x="120724" y="1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5372775" y="585000"/>
              <a:ext cx="2750925" cy="797600"/>
            </a:xfrm>
            <a:custGeom>
              <a:rect b="b" l="l" r="r" t="t"/>
              <a:pathLst>
                <a:path extrusionOk="0" h="31904" w="110037">
                  <a:moveTo>
                    <a:pt x="1" y="1"/>
                  </a:moveTo>
                  <a:cubicBezTo>
                    <a:pt x="35204" y="8030"/>
                    <a:pt x="69730" y="19485"/>
                    <a:pt x="103649" y="31903"/>
                  </a:cubicBezTo>
                  <a:cubicBezTo>
                    <a:pt x="110036" y="22019"/>
                    <a:pt x="107128" y="8833"/>
                    <a:pt x="99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16"/>
          <p:cNvSpPr txBox="1"/>
          <p:nvPr>
            <p:ph idx="1" type="subTitle"/>
          </p:nvPr>
        </p:nvSpPr>
        <p:spPr>
          <a:xfrm>
            <a:off x="1874751" y="3328200"/>
            <a:ext cx="21903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6" name="Google Shape;306;p16"/>
          <p:cNvSpPr txBox="1"/>
          <p:nvPr>
            <p:ph idx="2" type="subTitle"/>
          </p:nvPr>
        </p:nvSpPr>
        <p:spPr>
          <a:xfrm>
            <a:off x="1874750" y="3798000"/>
            <a:ext cx="2190300" cy="52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07" name="Google Shape;307;p16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8" name="Google Shape;308;p16"/>
          <p:cNvSpPr txBox="1"/>
          <p:nvPr>
            <p:ph idx="3" type="subTitle"/>
          </p:nvPr>
        </p:nvSpPr>
        <p:spPr>
          <a:xfrm>
            <a:off x="6004276" y="3328200"/>
            <a:ext cx="21903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09" name="Google Shape;309;p16"/>
          <p:cNvSpPr txBox="1"/>
          <p:nvPr>
            <p:ph idx="4" type="subTitle"/>
          </p:nvPr>
        </p:nvSpPr>
        <p:spPr>
          <a:xfrm>
            <a:off x="6004275" y="3798000"/>
            <a:ext cx="2190300" cy="52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0" name="Google Shape;310;p16"/>
          <p:cNvSpPr txBox="1"/>
          <p:nvPr>
            <p:ph idx="5" type="subTitle"/>
          </p:nvPr>
        </p:nvSpPr>
        <p:spPr>
          <a:xfrm>
            <a:off x="1874751" y="1519400"/>
            <a:ext cx="21903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1" name="Google Shape;311;p16"/>
          <p:cNvSpPr txBox="1"/>
          <p:nvPr>
            <p:ph idx="6" type="subTitle"/>
          </p:nvPr>
        </p:nvSpPr>
        <p:spPr>
          <a:xfrm>
            <a:off x="1874750" y="1989200"/>
            <a:ext cx="2190300" cy="52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12" name="Google Shape;312;p16"/>
          <p:cNvSpPr txBox="1"/>
          <p:nvPr>
            <p:ph idx="7" type="subTitle"/>
          </p:nvPr>
        </p:nvSpPr>
        <p:spPr>
          <a:xfrm>
            <a:off x="6004276" y="1519400"/>
            <a:ext cx="21903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8" type="subTitle"/>
          </p:nvPr>
        </p:nvSpPr>
        <p:spPr>
          <a:xfrm>
            <a:off x="6004275" y="1989200"/>
            <a:ext cx="2190300" cy="52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17"/>
          <p:cNvGrpSpPr/>
          <p:nvPr/>
        </p:nvGrpSpPr>
        <p:grpSpPr>
          <a:xfrm>
            <a:off x="3962014" y="-37506"/>
            <a:ext cx="6164833" cy="1385856"/>
            <a:chOff x="3323550" y="585000"/>
            <a:chExt cx="4800150" cy="1079075"/>
          </a:xfrm>
        </p:grpSpPr>
        <p:sp>
          <p:nvSpPr>
            <p:cNvPr id="316" name="Google Shape;316;p17"/>
            <p:cNvSpPr/>
            <p:nvPr/>
          </p:nvSpPr>
          <p:spPr>
            <a:xfrm>
              <a:off x="3323550" y="585000"/>
              <a:ext cx="4768025" cy="1079075"/>
            </a:xfrm>
            <a:custGeom>
              <a:rect b="b" l="l" r="r" t="t"/>
              <a:pathLst>
                <a:path extrusionOk="0" h="43163" w="190721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3323550" y="585000"/>
              <a:ext cx="4768025" cy="1079075"/>
            </a:xfrm>
            <a:custGeom>
              <a:rect b="b" l="l" r="r" t="t"/>
              <a:pathLst>
                <a:path extrusionOk="0" h="43163" w="190721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4706350" y="585000"/>
              <a:ext cx="3416450" cy="927400"/>
            </a:xfrm>
            <a:custGeom>
              <a:rect b="b" l="l" r="r" t="t"/>
              <a:pathLst>
                <a:path extrusionOk="0" h="37096" w="136658">
                  <a:moveTo>
                    <a:pt x="120724" y="1250"/>
                  </a:moveTo>
                  <a:cubicBezTo>
                    <a:pt x="120153" y="822"/>
                    <a:pt x="119582" y="393"/>
                    <a:pt x="118993" y="1"/>
                  </a:cubicBezTo>
                  <a:lnTo>
                    <a:pt x="1" y="1"/>
                  </a:lnTo>
                  <a:cubicBezTo>
                    <a:pt x="4676" y="822"/>
                    <a:pt x="9333" y="1714"/>
                    <a:pt x="13972" y="2659"/>
                  </a:cubicBezTo>
                  <a:cubicBezTo>
                    <a:pt x="53208" y="10724"/>
                    <a:pt x="91587" y="23321"/>
                    <a:pt x="129235" y="37096"/>
                  </a:cubicBezTo>
                  <a:cubicBezTo>
                    <a:pt x="136658" y="25605"/>
                    <a:pt x="131537" y="9654"/>
                    <a:pt x="120724" y="1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5372775" y="585000"/>
              <a:ext cx="2750925" cy="797600"/>
            </a:xfrm>
            <a:custGeom>
              <a:rect b="b" l="l" r="r" t="t"/>
              <a:pathLst>
                <a:path extrusionOk="0" h="31904" w="110037">
                  <a:moveTo>
                    <a:pt x="1" y="1"/>
                  </a:moveTo>
                  <a:cubicBezTo>
                    <a:pt x="35204" y="8030"/>
                    <a:pt x="69730" y="19485"/>
                    <a:pt x="103649" y="31903"/>
                  </a:cubicBezTo>
                  <a:cubicBezTo>
                    <a:pt x="110036" y="22019"/>
                    <a:pt x="107128" y="8833"/>
                    <a:pt x="99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" name="Google Shape;320;p17"/>
          <p:cNvGrpSpPr/>
          <p:nvPr/>
        </p:nvGrpSpPr>
        <p:grpSpPr>
          <a:xfrm rot="10800000">
            <a:off x="-1719287" y="3706051"/>
            <a:ext cx="5100785" cy="2130874"/>
            <a:chOff x="5337950" y="-657276"/>
            <a:chExt cx="5100785" cy="2130874"/>
          </a:xfrm>
        </p:grpSpPr>
        <p:sp>
          <p:nvSpPr>
            <p:cNvPr id="321" name="Google Shape;321;p17"/>
            <p:cNvSpPr/>
            <p:nvPr/>
          </p:nvSpPr>
          <p:spPr>
            <a:xfrm rot="324568">
              <a:off x="5729126" y="142425"/>
              <a:ext cx="4667510" cy="1113644"/>
            </a:xfrm>
            <a:custGeom>
              <a:rect b="b" l="l" r="r" t="t"/>
              <a:pathLst>
                <a:path extrusionOk="0" h="9074" w="38031">
                  <a:moveTo>
                    <a:pt x="0" y="1"/>
                  </a:moveTo>
                  <a:cubicBezTo>
                    <a:pt x="12633" y="1508"/>
                    <a:pt x="24988" y="5050"/>
                    <a:pt x="37085" y="9073"/>
                  </a:cubicBezTo>
                  <a:cubicBezTo>
                    <a:pt x="37817" y="7869"/>
                    <a:pt x="38031" y="6504"/>
                    <a:pt x="37843" y="5157"/>
                  </a:cubicBezTo>
                  <a:lnTo>
                    <a:pt x="37843" y="5157"/>
                  </a:lnTo>
                  <a:cubicBezTo>
                    <a:pt x="37843" y="5175"/>
                    <a:pt x="37834" y="5184"/>
                    <a:pt x="37826" y="5193"/>
                  </a:cubicBezTo>
                  <a:cubicBezTo>
                    <a:pt x="25381" y="2445"/>
                    <a:pt x="12722" y="188"/>
                    <a:pt x="0" y="1"/>
                  </a:cubicBezTo>
                  <a:close/>
                </a:path>
              </a:pathLst>
            </a:custGeom>
            <a:solidFill>
              <a:srgbClr val="1D40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2" name="Google Shape;322;p17"/>
            <p:cNvGrpSpPr/>
            <p:nvPr/>
          </p:nvGrpSpPr>
          <p:grpSpPr>
            <a:xfrm flipH="1" rot="10800000">
              <a:off x="5337950" y="-657276"/>
              <a:ext cx="4853649" cy="1425622"/>
              <a:chOff x="4841950" y="4243200"/>
              <a:chExt cx="3795175" cy="1114725"/>
            </a:xfrm>
          </p:grpSpPr>
          <p:sp>
            <p:nvSpPr>
              <p:cNvPr id="323" name="Google Shape;323;p17"/>
              <p:cNvSpPr/>
              <p:nvPr/>
            </p:nvSpPr>
            <p:spPr>
              <a:xfrm>
                <a:off x="4841950" y="4243200"/>
                <a:ext cx="3795175" cy="1114725"/>
              </a:xfrm>
              <a:custGeom>
                <a:rect b="b" l="l" r="r" t="t"/>
                <a:pathLst>
                  <a:path extrusionOk="0" h="44589" w="151807">
                    <a:moveTo>
                      <a:pt x="144009" y="0"/>
                    </a:moveTo>
                    <a:cubicBezTo>
                      <a:pt x="106843" y="15059"/>
                      <a:pt x="68909" y="28959"/>
                      <a:pt x="29977" y="38344"/>
                    </a:cubicBezTo>
                    <a:cubicBezTo>
                      <a:pt x="20056" y="40735"/>
                      <a:pt x="10064" y="42840"/>
                      <a:pt x="1" y="44589"/>
                    </a:cubicBezTo>
                    <a:lnTo>
                      <a:pt x="121920" y="44589"/>
                    </a:lnTo>
                    <a:cubicBezTo>
                      <a:pt x="127237" y="42466"/>
                      <a:pt x="132286" y="39789"/>
                      <a:pt x="136711" y="36114"/>
                    </a:cubicBezTo>
                    <a:cubicBezTo>
                      <a:pt x="147221" y="27353"/>
                      <a:pt x="151806" y="11241"/>
                      <a:pt x="14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7"/>
              <p:cNvSpPr/>
              <p:nvPr/>
            </p:nvSpPr>
            <p:spPr>
              <a:xfrm>
                <a:off x="4841950" y="4243200"/>
                <a:ext cx="3795175" cy="1114725"/>
              </a:xfrm>
              <a:custGeom>
                <a:rect b="b" l="l" r="r" t="t"/>
                <a:pathLst>
                  <a:path extrusionOk="0" h="44589" w="151807">
                    <a:moveTo>
                      <a:pt x="144009" y="0"/>
                    </a:moveTo>
                    <a:cubicBezTo>
                      <a:pt x="106843" y="15059"/>
                      <a:pt x="68909" y="28959"/>
                      <a:pt x="29977" y="38344"/>
                    </a:cubicBezTo>
                    <a:cubicBezTo>
                      <a:pt x="20056" y="40735"/>
                      <a:pt x="10064" y="42840"/>
                      <a:pt x="1" y="44589"/>
                    </a:cubicBezTo>
                    <a:lnTo>
                      <a:pt x="121920" y="44589"/>
                    </a:lnTo>
                    <a:cubicBezTo>
                      <a:pt x="127237" y="42466"/>
                      <a:pt x="132286" y="39789"/>
                      <a:pt x="136711" y="36114"/>
                    </a:cubicBezTo>
                    <a:cubicBezTo>
                      <a:pt x="147221" y="27353"/>
                      <a:pt x="151806" y="11241"/>
                      <a:pt x="14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25" name="Google Shape;325;p17"/>
          <p:cNvSpPr txBox="1"/>
          <p:nvPr>
            <p:ph type="title"/>
          </p:nvPr>
        </p:nvSpPr>
        <p:spPr>
          <a:xfrm>
            <a:off x="1678650" y="3194163"/>
            <a:ext cx="5786700" cy="44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800">
                <a:solidFill>
                  <a:schemeClr val="lt2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ebas Neue"/>
              <a:buNone/>
              <a:defRPr sz="1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ebas Neue"/>
              <a:buNone/>
              <a:defRPr sz="1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ebas Neue"/>
              <a:buNone/>
              <a:defRPr sz="1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ebas Neue"/>
              <a:buNone/>
              <a:defRPr sz="1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ebas Neue"/>
              <a:buNone/>
              <a:defRPr sz="1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ebas Neue"/>
              <a:buNone/>
              <a:defRPr sz="1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ebas Neue"/>
              <a:buNone/>
              <a:defRPr sz="1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Bebas Neue"/>
              <a:buNone/>
              <a:defRPr sz="16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6" name="Google Shape;326;p17"/>
          <p:cNvSpPr txBox="1"/>
          <p:nvPr>
            <p:ph idx="1" type="subTitle"/>
          </p:nvPr>
        </p:nvSpPr>
        <p:spPr>
          <a:xfrm>
            <a:off x="1678662" y="1499638"/>
            <a:ext cx="5786700" cy="169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18"/>
          <p:cNvGrpSpPr/>
          <p:nvPr/>
        </p:nvGrpSpPr>
        <p:grpSpPr>
          <a:xfrm>
            <a:off x="-686687" y="-809737"/>
            <a:ext cx="3270575" cy="3475775"/>
            <a:chOff x="-701300" y="296400"/>
            <a:chExt cx="3270575" cy="3475775"/>
          </a:xfrm>
        </p:grpSpPr>
        <p:sp>
          <p:nvSpPr>
            <p:cNvPr id="329" name="Google Shape;329;p18"/>
            <p:cNvSpPr/>
            <p:nvPr/>
          </p:nvSpPr>
          <p:spPr>
            <a:xfrm>
              <a:off x="-474700" y="647900"/>
              <a:ext cx="1730750" cy="1001450"/>
            </a:xfrm>
            <a:custGeom>
              <a:rect b="b" l="l" r="r" t="t"/>
              <a:pathLst>
                <a:path extrusionOk="0" h="40058" w="69230">
                  <a:moveTo>
                    <a:pt x="69230" y="1"/>
                  </a:moveTo>
                  <a:lnTo>
                    <a:pt x="2730" y="1"/>
                  </a:lnTo>
                  <a:cubicBezTo>
                    <a:pt x="2944" y="13775"/>
                    <a:pt x="4515" y="28156"/>
                    <a:pt x="0" y="40057"/>
                  </a:cubicBezTo>
                  <a:cubicBezTo>
                    <a:pt x="20716" y="22946"/>
                    <a:pt x="44232" y="9778"/>
                    <a:pt x="69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-701300" y="914200"/>
              <a:ext cx="2100550" cy="2857975"/>
            </a:xfrm>
            <a:custGeom>
              <a:rect b="b" l="l" r="r" t="t"/>
              <a:pathLst>
                <a:path extrusionOk="0" h="114319" w="84022">
                  <a:moveTo>
                    <a:pt x="84021" y="1"/>
                  </a:moveTo>
                  <a:lnTo>
                    <a:pt x="84021" y="1"/>
                  </a:lnTo>
                  <a:cubicBezTo>
                    <a:pt x="49942" y="24516"/>
                    <a:pt x="20163" y="55099"/>
                    <a:pt x="0" y="91587"/>
                  </a:cubicBezTo>
                  <a:cubicBezTo>
                    <a:pt x="4961" y="98902"/>
                    <a:pt x="9368" y="106343"/>
                    <a:pt x="11116" y="114318"/>
                  </a:cubicBezTo>
                  <a:cubicBezTo>
                    <a:pt x="24677" y="70693"/>
                    <a:pt x="51244" y="32135"/>
                    <a:pt x="8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-232050" y="296400"/>
              <a:ext cx="2801325" cy="1974750"/>
            </a:xfrm>
            <a:custGeom>
              <a:rect b="b" l="l" r="r" t="t"/>
              <a:pathLst>
                <a:path extrusionOk="0" h="78990" w="112053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0690" y="43537"/>
                    <a:pt x="69694" y="17593"/>
                    <a:pt x="112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-232050" y="296400"/>
              <a:ext cx="2801325" cy="1974750"/>
            </a:xfrm>
            <a:custGeom>
              <a:rect b="b" l="l" r="r" t="t"/>
              <a:pathLst>
                <a:path extrusionOk="0" h="78990" w="112053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213" y="77348"/>
                    <a:pt x="4586" y="75707"/>
                    <a:pt x="5942" y="74101"/>
                  </a:cubicBezTo>
                  <a:cubicBezTo>
                    <a:pt x="5407" y="69283"/>
                    <a:pt x="4265" y="64359"/>
                    <a:pt x="2909" y="59399"/>
                  </a:cubicBezTo>
                  <a:cubicBezTo>
                    <a:pt x="33813" y="31439"/>
                    <a:pt x="71889" y="12134"/>
                    <a:pt x="112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18"/>
          <p:cNvGrpSpPr/>
          <p:nvPr/>
        </p:nvGrpSpPr>
        <p:grpSpPr>
          <a:xfrm flipH="1" rot="10800000">
            <a:off x="5185950" y="4198550"/>
            <a:ext cx="4800150" cy="1079075"/>
            <a:chOff x="3323550" y="585000"/>
            <a:chExt cx="4800150" cy="1079075"/>
          </a:xfrm>
        </p:grpSpPr>
        <p:sp>
          <p:nvSpPr>
            <p:cNvPr id="334" name="Google Shape;334;p18"/>
            <p:cNvSpPr/>
            <p:nvPr/>
          </p:nvSpPr>
          <p:spPr>
            <a:xfrm>
              <a:off x="3323550" y="585000"/>
              <a:ext cx="4768025" cy="1079075"/>
            </a:xfrm>
            <a:custGeom>
              <a:rect b="b" l="l" r="r" t="t"/>
              <a:pathLst>
                <a:path extrusionOk="0" h="43163" w="190721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3323550" y="585000"/>
              <a:ext cx="4768025" cy="1079075"/>
            </a:xfrm>
            <a:custGeom>
              <a:rect b="b" l="l" r="r" t="t"/>
              <a:pathLst>
                <a:path extrusionOk="0" h="43163" w="190721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4706350" y="585000"/>
              <a:ext cx="3416450" cy="927400"/>
            </a:xfrm>
            <a:custGeom>
              <a:rect b="b" l="l" r="r" t="t"/>
              <a:pathLst>
                <a:path extrusionOk="0" h="37096" w="136658">
                  <a:moveTo>
                    <a:pt x="120724" y="1250"/>
                  </a:moveTo>
                  <a:cubicBezTo>
                    <a:pt x="120153" y="822"/>
                    <a:pt x="119582" y="393"/>
                    <a:pt x="118993" y="1"/>
                  </a:cubicBezTo>
                  <a:lnTo>
                    <a:pt x="1" y="1"/>
                  </a:lnTo>
                  <a:cubicBezTo>
                    <a:pt x="4676" y="822"/>
                    <a:pt x="9333" y="1714"/>
                    <a:pt x="13972" y="2659"/>
                  </a:cubicBezTo>
                  <a:cubicBezTo>
                    <a:pt x="53208" y="10724"/>
                    <a:pt x="91587" y="23321"/>
                    <a:pt x="129235" y="37096"/>
                  </a:cubicBezTo>
                  <a:cubicBezTo>
                    <a:pt x="136658" y="25605"/>
                    <a:pt x="131537" y="9654"/>
                    <a:pt x="120724" y="1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5372775" y="585000"/>
              <a:ext cx="2750925" cy="797600"/>
            </a:xfrm>
            <a:custGeom>
              <a:rect b="b" l="l" r="r" t="t"/>
              <a:pathLst>
                <a:path extrusionOk="0" h="31904" w="110037">
                  <a:moveTo>
                    <a:pt x="1" y="1"/>
                  </a:moveTo>
                  <a:cubicBezTo>
                    <a:pt x="35204" y="8030"/>
                    <a:pt x="69730" y="19485"/>
                    <a:pt x="103649" y="31903"/>
                  </a:cubicBezTo>
                  <a:cubicBezTo>
                    <a:pt x="110036" y="22019"/>
                    <a:pt x="107128" y="8833"/>
                    <a:pt x="99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18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4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19"/>
          <p:cNvGrpSpPr/>
          <p:nvPr/>
        </p:nvGrpSpPr>
        <p:grpSpPr>
          <a:xfrm>
            <a:off x="-394167" y="-37506"/>
            <a:ext cx="3694000" cy="945309"/>
            <a:chOff x="-305650" y="585000"/>
            <a:chExt cx="2876275" cy="736050"/>
          </a:xfrm>
        </p:grpSpPr>
        <p:sp>
          <p:nvSpPr>
            <p:cNvPr id="341" name="Google Shape;341;p19"/>
            <p:cNvSpPr/>
            <p:nvPr/>
          </p:nvSpPr>
          <p:spPr>
            <a:xfrm>
              <a:off x="-305650" y="585000"/>
              <a:ext cx="2876275" cy="736050"/>
            </a:xfrm>
            <a:custGeom>
              <a:rect b="b" l="l" r="r" t="t"/>
              <a:pathLst>
                <a:path extrusionOk="0" h="29442" w="115051">
                  <a:moveTo>
                    <a:pt x="9118" y="1"/>
                  </a:moveTo>
                  <a:cubicBezTo>
                    <a:pt x="7298" y="10599"/>
                    <a:pt x="5282" y="21109"/>
                    <a:pt x="1" y="29441"/>
                  </a:cubicBezTo>
                  <a:cubicBezTo>
                    <a:pt x="35329" y="10724"/>
                    <a:pt x="74976" y="1749"/>
                    <a:pt x="115050" y="1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-305650" y="585000"/>
              <a:ext cx="2876275" cy="736050"/>
            </a:xfrm>
            <a:custGeom>
              <a:rect b="b" l="l" r="r" t="t"/>
              <a:pathLst>
                <a:path extrusionOk="0" h="29442" w="115051">
                  <a:moveTo>
                    <a:pt x="9118" y="1"/>
                  </a:moveTo>
                  <a:cubicBezTo>
                    <a:pt x="7298" y="10599"/>
                    <a:pt x="5282" y="21109"/>
                    <a:pt x="1" y="29441"/>
                  </a:cubicBezTo>
                  <a:cubicBezTo>
                    <a:pt x="35329" y="10724"/>
                    <a:pt x="74976" y="1749"/>
                    <a:pt x="1150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-274425" y="585000"/>
              <a:ext cx="1645125" cy="584375"/>
            </a:xfrm>
            <a:custGeom>
              <a:rect b="b" l="l" r="r" t="t"/>
              <a:pathLst>
                <a:path extrusionOk="0" h="23375" w="65805">
                  <a:moveTo>
                    <a:pt x="8030" y="1"/>
                  </a:moveTo>
                  <a:cubicBezTo>
                    <a:pt x="6406" y="8476"/>
                    <a:pt x="4265" y="16648"/>
                    <a:pt x="1" y="23375"/>
                  </a:cubicBezTo>
                  <a:cubicBezTo>
                    <a:pt x="20716" y="12401"/>
                    <a:pt x="42912" y="4783"/>
                    <a:pt x="65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-247650" y="585000"/>
              <a:ext cx="1126350" cy="454575"/>
            </a:xfrm>
            <a:custGeom>
              <a:rect b="b" l="l" r="r" t="t"/>
              <a:pathLst>
                <a:path extrusionOk="0" h="18183" w="45054">
                  <a:moveTo>
                    <a:pt x="6941" y="1"/>
                  </a:moveTo>
                  <a:cubicBezTo>
                    <a:pt x="5425" y="6585"/>
                    <a:pt x="3390" y="12847"/>
                    <a:pt x="0" y="18182"/>
                  </a:cubicBezTo>
                  <a:cubicBezTo>
                    <a:pt x="14382" y="10564"/>
                    <a:pt x="29494" y="4551"/>
                    <a:pt x="45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19"/>
          <p:cNvGrpSpPr/>
          <p:nvPr/>
        </p:nvGrpSpPr>
        <p:grpSpPr>
          <a:xfrm flipH="1">
            <a:off x="7246159" y="2683360"/>
            <a:ext cx="4335037" cy="2653659"/>
            <a:chOff x="-1602350" y="2951375"/>
            <a:chExt cx="3381200" cy="2069775"/>
          </a:xfrm>
        </p:grpSpPr>
        <p:sp>
          <p:nvSpPr>
            <p:cNvPr id="346" name="Google Shape;346;p19"/>
            <p:cNvSpPr/>
            <p:nvPr/>
          </p:nvSpPr>
          <p:spPr>
            <a:xfrm>
              <a:off x="-1359700" y="2951375"/>
              <a:ext cx="2801775" cy="1975225"/>
            </a:xfrm>
            <a:custGeom>
              <a:rect b="b" l="l" r="r" t="t"/>
              <a:pathLst>
                <a:path extrusionOk="0" h="79009" w="112071">
                  <a:moveTo>
                    <a:pt x="112070" y="79008"/>
                  </a:moveTo>
                  <a:lnTo>
                    <a:pt x="112070" y="79008"/>
                  </a:lnTo>
                  <a:cubicBezTo>
                    <a:pt x="71318" y="68963"/>
                    <a:pt x="32314" y="51620"/>
                    <a:pt x="1" y="25266"/>
                  </a:cubicBezTo>
                  <a:cubicBezTo>
                    <a:pt x="1892" y="16612"/>
                    <a:pt x="3230" y="8048"/>
                    <a:pt x="1892" y="1"/>
                  </a:cubicBezTo>
                  <a:cubicBezTo>
                    <a:pt x="30708" y="35454"/>
                    <a:pt x="69712" y="61397"/>
                    <a:pt x="112070" y="790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-1359700" y="2951375"/>
              <a:ext cx="2801775" cy="1975225"/>
            </a:xfrm>
            <a:custGeom>
              <a:rect b="b" l="l" r="r" t="t"/>
              <a:pathLst>
                <a:path extrusionOk="0" h="79009" w="112071">
                  <a:moveTo>
                    <a:pt x="112070" y="79008"/>
                  </a:moveTo>
                  <a:lnTo>
                    <a:pt x="112070" y="79008"/>
                  </a:lnTo>
                  <a:cubicBezTo>
                    <a:pt x="71318" y="68963"/>
                    <a:pt x="32314" y="51620"/>
                    <a:pt x="1" y="25266"/>
                  </a:cubicBezTo>
                  <a:cubicBezTo>
                    <a:pt x="1892" y="16612"/>
                    <a:pt x="3230" y="8048"/>
                    <a:pt x="1892" y="1"/>
                  </a:cubicBezTo>
                  <a:cubicBezTo>
                    <a:pt x="3230" y="1642"/>
                    <a:pt x="4586" y="3284"/>
                    <a:pt x="5960" y="4890"/>
                  </a:cubicBezTo>
                  <a:cubicBezTo>
                    <a:pt x="5407" y="9707"/>
                    <a:pt x="4283" y="14632"/>
                    <a:pt x="2909" y="19592"/>
                  </a:cubicBezTo>
                  <a:cubicBezTo>
                    <a:pt x="33812" y="47569"/>
                    <a:pt x="71907" y="66875"/>
                    <a:pt x="112070" y="790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-1602350" y="3573650"/>
              <a:ext cx="3381200" cy="1447500"/>
            </a:xfrm>
            <a:custGeom>
              <a:rect b="b" l="l" r="r" t="t"/>
              <a:pathLst>
                <a:path extrusionOk="0" h="57900" w="135248">
                  <a:moveTo>
                    <a:pt x="3908" y="57900"/>
                  </a:moveTo>
                  <a:lnTo>
                    <a:pt x="135248" y="57900"/>
                  </a:lnTo>
                  <a:cubicBezTo>
                    <a:pt x="86127" y="49817"/>
                    <a:pt x="38291" y="31600"/>
                    <a:pt x="0" y="0"/>
                  </a:cubicBezTo>
                  <a:cubicBezTo>
                    <a:pt x="6531" y="17218"/>
                    <a:pt x="339" y="39629"/>
                    <a:pt x="3908" y="579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19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0" name="Google Shape;350;p19"/>
          <p:cNvSpPr txBox="1"/>
          <p:nvPr>
            <p:ph idx="1" type="subTitle"/>
          </p:nvPr>
        </p:nvSpPr>
        <p:spPr>
          <a:xfrm>
            <a:off x="971238" y="1761900"/>
            <a:ext cx="29718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1" name="Google Shape;351;p19"/>
          <p:cNvSpPr txBox="1"/>
          <p:nvPr>
            <p:ph idx="2" type="subTitle"/>
          </p:nvPr>
        </p:nvSpPr>
        <p:spPr>
          <a:xfrm>
            <a:off x="971263" y="2231700"/>
            <a:ext cx="2971800" cy="220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352" name="Google Shape;352;p19"/>
          <p:cNvSpPr txBox="1"/>
          <p:nvPr>
            <p:ph idx="3" type="subTitle"/>
          </p:nvPr>
        </p:nvSpPr>
        <p:spPr>
          <a:xfrm>
            <a:off x="5196288" y="1761900"/>
            <a:ext cx="29718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3" name="Google Shape;353;p19"/>
          <p:cNvSpPr txBox="1"/>
          <p:nvPr>
            <p:ph idx="4" type="subTitle"/>
          </p:nvPr>
        </p:nvSpPr>
        <p:spPr>
          <a:xfrm>
            <a:off x="5196313" y="2231700"/>
            <a:ext cx="2971800" cy="220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20"/>
          <p:cNvGrpSpPr/>
          <p:nvPr/>
        </p:nvGrpSpPr>
        <p:grpSpPr>
          <a:xfrm>
            <a:off x="3859764" y="-381006"/>
            <a:ext cx="6164833" cy="1385856"/>
            <a:chOff x="3859764" y="-381006"/>
            <a:chExt cx="6164833" cy="1385856"/>
          </a:xfrm>
        </p:grpSpPr>
        <p:sp>
          <p:nvSpPr>
            <p:cNvPr id="356" name="Google Shape;356;p20"/>
            <p:cNvSpPr/>
            <p:nvPr/>
          </p:nvSpPr>
          <p:spPr>
            <a:xfrm>
              <a:off x="3859764" y="-381006"/>
              <a:ext cx="6123575" cy="1385856"/>
            </a:xfrm>
            <a:custGeom>
              <a:rect b="b" l="l" r="r" t="t"/>
              <a:pathLst>
                <a:path extrusionOk="0" h="43163" w="190721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3859764" y="-381006"/>
              <a:ext cx="6123575" cy="1385856"/>
            </a:xfrm>
            <a:custGeom>
              <a:rect b="b" l="l" r="r" t="t"/>
              <a:pathLst>
                <a:path extrusionOk="0" h="43163" w="190721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5635694" y="-381006"/>
              <a:ext cx="4387747" cy="1191060"/>
            </a:xfrm>
            <a:custGeom>
              <a:rect b="b" l="l" r="r" t="t"/>
              <a:pathLst>
                <a:path extrusionOk="0" h="37096" w="136658">
                  <a:moveTo>
                    <a:pt x="120724" y="1250"/>
                  </a:moveTo>
                  <a:cubicBezTo>
                    <a:pt x="120153" y="822"/>
                    <a:pt x="119582" y="393"/>
                    <a:pt x="118993" y="1"/>
                  </a:cubicBezTo>
                  <a:lnTo>
                    <a:pt x="1" y="1"/>
                  </a:lnTo>
                  <a:cubicBezTo>
                    <a:pt x="4676" y="822"/>
                    <a:pt x="9333" y="1714"/>
                    <a:pt x="13972" y="2659"/>
                  </a:cubicBezTo>
                  <a:cubicBezTo>
                    <a:pt x="53208" y="10724"/>
                    <a:pt x="91587" y="23321"/>
                    <a:pt x="129235" y="37096"/>
                  </a:cubicBezTo>
                  <a:cubicBezTo>
                    <a:pt x="136658" y="25605"/>
                    <a:pt x="131537" y="9654"/>
                    <a:pt x="120724" y="1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6491584" y="-381006"/>
              <a:ext cx="3533013" cy="1024358"/>
            </a:xfrm>
            <a:custGeom>
              <a:rect b="b" l="l" r="r" t="t"/>
              <a:pathLst>
                <a:path extrusionOk="0" h="31904" w="110037">
                  <a:moveTo>
                    <a:pt x="1" y="1"/>
                  </a:moveTo>
                  <a:cubicBezTo>
                    <a:pt x="35204" y="8030"/>
                    <a:pt x="69730" y="19485"/>
                    <a:pt x="103649" y="31903"/>
                  </a:cubicBezTo>
                  <a:cubicBezTo>
                    <a:pt x="110036" y="22019"/>
                    <a:pt x="107128" y="8833"/>
                    <a:pt x="99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20"/>
          <p:cNvGrpSpPr/>
          <p:nvPr/>
        </p:nvGrpSpPr>
        <p:grpSpPr>
          <a:xfrm flipH="1" rot="10800000">
            <a:off x="-1068928" y="1625369"/>
            <a:ext cx="4173908" cy="4435784"/>
            <a:chOff x="-701300" y="296400"/>
            <a:chExt cx="3270575" cy="3475775"/>
          </a:xfrm>
        </p:grpSpPr>
        <p:sp>
          <p:nvSpPr>
            <p:cNvPr id="361" name="Google Shape;361;p20"/>
            <p:cNvSpPr/>
            <p:nvPr/>
          </p:nvSpPr>
          <p:spPr>
            <a:xfrm>
              <a:off x="-474700" y="647900"/>
              <a:ext cx="1730750" cy="1001450"/>
            </a:xfrm>
            <a:custGeom>
              <a:rect b="b" l="l" r="r" t="t"/>
              <a:pathLst>
                <a:path extrusionOk="0" h="40058" w="69230">
                  <a:moveTo>
                    <a:pt x="69230" y="1"/>
                  </a:moveTo>
                  <a:lnTo>
                    <a:pt x="2730" y="1"/>
                  </a:lnTo>
                  <a:cubicBezTo>
                    <a:pt x="2944" y="13775"/>
                    <a:pt x="4515" y="28156"/>
                    <a:pt x="0" y="40057"/>
                  </a:cubicBezTo>
                  <a:cubicBezTo>
                    <a:pt x="20716" y="22946"/>
                    <a:pt x="44232" y="9778"/>
                    <a:pt x="69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-701300" y="914200"/>
              <a:ext cx="2100550" cy="2857975"/>
            </a:xfrm>
            <a:custGeom>
              <a:rect b="b" l="l" r="r" t="t"/>
              <a:pathLst>
                <a:path extrusionOk="0" h="114319" w="84022">
                  <a:moveTo>
                    <a:pt x="84021" y="1"/>
                  </a:moveTo>
                  <a:lnTo>
                    <a:pt x="84021" y="1"/>
                  </a:lnTo>
                  <a:cubicBezTo>
                    <a:pt x="49942" y="24516"/>
                    <a:pt x="20163" y="55099"/>
                    <a:pt x="0" y="91587"/>
                  </a:cubicBezTo>
                  <a:cubicBezTo>
                    <a:pt x="4961" y="98902"/>
                    <a:pt x="9368" y="106343"/>
                    <a:pt x="11116" y="114318"/>
                  </a:cubicBezTo>
                  <a:cubicBezTo>
                    <a:pt x="24677" y="70693"/>
                    <a:pt x="51244" y="32135"/>
                    <a:pt x="8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-232050" y="296400"/>
              <a:ext cx="2801325" cy="1974750"/>
            </a:xfrm>
            <a:custGeom>
              <a:rect b="b" l="l" r="r" t="t"/>
              <a:pathLst>
                <a:path extrusionOk="0" h="78990" w="112053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0690" y="43537"/>
                    <a:pt x="69694" y="17593"/>
                    <a:pt x="112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-232050" y="296400"/>
              <a:ext cx="2801325" cy="1974750"/>
            </a:xfrm>
            <a:custGeom>
              <a:rect b="b" l="l" r="r" t="t"/>
              <a:pathLst>
                <a:path extrusionOk="0" h="78990" w="112053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213" y="77348"/>
                    <a:pt x="4586" y="75707"/>
                    <a:pt x="5942" y="74101"/>
                  </a:cubicBezTo>
                  <a:cubicBezTo>
                    <a:pt x="5407" y="69283"/>
                    <a:pt x="4265" y="64359"/>
                    <a:pt x="2909" y="59399"/>
                  </a:cubicBezTo>
                  <a:cubicBezTo>
                    <a:pt x="33813" y="31439"/>
                    <a:pt x="71889" y="12134"/>
                    <a:pt x="112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20"/>
          <p:cNvSpPr txBox="1"/>
          <p:nvPr>
            <p:ph hasCustomPrompt="1" type="title"/>
          </p:nvPr>
        </p:nvSpPr>
        <p:spPr>
          <a:xfrm>
            <a:off x="1232625" y="1692200"/>
            <a:ext cx="2677200" cy="126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66" name="Google Shape;366;p20"/>
          <p:cNvSpPr txBox="1"/>
          <p:nvPr>
            <p:ph idx="1" type="subTitle"/>
          </p:nvPr>
        </p:nvSpPr>
        <p:spPr>
          <a:xfrm>
            <a:off x="1232625" y="2960475"/>
            <a:ext cx="2677200" cy="72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7" name="Google Shape;367;p20"/>
          <p:cNvSpPr txBox="1"/>
          <p:nvPr>
            <p:ph hasCustomPrompt="1" idx="2" type="title"/>
          </p:nvPr>
        </p:nvSpPr>
        <p:spPr>
          <a:xfrm>
            <a:off x="5234175" y="1692075"/>
            <a:ext cx="2677200" cy="126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68" name="Google Shape;368;p20"/>
          <p:cNvSpPr txBox="1"/>
          <p:nvPr>
            <p:ph idx="3" type="subTitle"/>
          </p:nvPr>
        </p:nvSpPr>
        <p:spPr>
          <a:xfrm>
            <a:off x="5234175" y="2960475"/>
            <a:ext cx="2677200" cy="72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69" name="Google Shape;369;p20"/>
          <p:cNvSpPr txBox="1"/>
          <p:nvPr>
            <p:ph idx="4"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3"/>
          <p:cNvGrpSpPr/>
          <p:nvPr/>
        </p:nvGrpSpPr>
        <p:grpSpPr>
          <a:xfrm rot="10800000">
            <a:off x="5952939" y="1625369"/>
            <a:ext cx="4173908" cy="4435784"/>
            <a:chOff x="-701300" y="296400"/>
            <a:chExt cx="3270575" cy="3475775"/>
          </a:xfrm>
        </p:grpSpPr>
        <p:sp>
          <p:nvSpPr>
            <p:cNvPr id="131" name="Google Shape;131;p3"/>
            <p:cNvSpPr/>
            <p:nvPr/>
          </p:nvSpPr>
          <p:spPr>
            <a:xfrm>
              <a:off x="-474700" y="647900"/>
              <a:ext cx="1730750" cy="1001450"/>
            </a:xfrm>
            <a:custGeom>
              <a:rect b="b" l="l" r="r" t="t"/>
              <a:pathLst>
                <a:path extrusionOk="0" h="40058" w="69230">
                  <a:moveTo>
                    <a:pt x="69230" y="1"/>
                  </a:moveTo>
                  <a:lnTo>
                    <a:pt x="2730" y="1"/>
                  </a:lnTo>
                  <a:cubicBezTo>
                    <a:pt x="2944" y="13775"/>
                    <a:pt x="4515" y="28156"/>
                    <a:pt x="0" y="40057"/>
                  </a:cubicBezTo>
                  <a:cubicBezTo>
                    <a:pt x="20716" y="22946"/>
                    <a:pt x="44232" y="9778"/>
                    <a:pt x="69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-701300" y="914200"/>
              <a:ext cx="2100550" cy="2857975"/>
            </a:xfrm>
            <a:custGeom>
              <a:rect b="b" l="l" r="r" t="t"/>
              <a:pathLst>
                <a:path extrusionOk="0" h="114319" w="84022">
                  <a:moveTo>
                    <a:pt x="84021" y="1"/>
                  </a:moveTo>
                  <a:lnTo>
                    <a:pt x="84021" y="1"/>
                  </a:lnTo>
                  <a:cubicBezTo>
                    <a:pt x="49942" y="24516"/>
                    <a:pt x="20163" y="55099"/>
                    <a:pt x="0" y="91587"/>
                  </a:cubicBezTo>
                  <a:cubicBezTo>
                    <a:pt x="4961" y="98902"/>
                    <a:pt x="9368" y="106343"/>
                    <a:pt x="11116" y="114318"/>
                  </a:cubicBezTo>
                  <a:cubicBezTo>
                    <a:pt x="24677" y="70693"/>
                    <a:pt x="51244" y="32135"/>
                    <a:pt x="8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-232050" y="296400"/>
              <a:ext cx="2801325" cy="1974750"/>
            </a:xfrm>
            <a:custGeom>
              <a:rect b="b" l="l" r="r" t="t"/>
              <a:pathLst>
                <a:path extrusionOk="0" h="78990" w="112053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0690" y="43537"/>
                    <a:pt x="69694" y="17593"/>
                    <a:pt x="112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-232050" y="296400"/>
              <a:ext cx="2801325" cy="1974750"/>
            </a:xfrm>
            <a:custGeom>
              <a:rect b="b" l="l" r="r" t="t"/>
              <a:pathLst>
                <a:path extrusionOk="0" h="78990" w="112053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213" y="77348"/>
                    <a:pt x="4586" y="75707"/>
                    <a:pt x="5942" y="74101"/>
                  </a:cubicBezTo>
                  <a:cubicBezTo>
                    <a:pt x="5407" y="69283"/>
                    <a:pt x="4265" y="64359"/>
                    <a:pt x="2909" y="59399"/>
                  </a:cubicBezTo>
                  <a:cubicBezTo>
                    <a:pt x="33813" y="31439"/>
                    <a:pt x="71889" y="12134"/>
                    <a:pt x="112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3"/>
          <p:cNvGrpSpPr/>
          <p:nvPr/>
        </p:nvGrpSpPr>
        <p:grpSpPr>
          <a:xfrm flipH="1">
            <a:off x="-1068928" y="-37506"/>
            <a:ext cx="6164833" cy="1385856"/>
            <a:chOff x="3323550" y="585000"/>
            <a:chExt cx="4800150" cy="1079075"/>
          </a:xfrm>
        </p:grpSpPr>
        <p:sp>
          <p:nvSpPr>
            <p:cNvPr id="136" name="Google Shape;136;p3"/>
            <p:cNvSpPr/>
            <p:nvPr/>
          </p:nvSpPr>
          <p:spPr>
            <a:xfrm>
              <a:off x="3323550" y="585000"/>
              <a:ext cx="4768025" cy="1079075"/>
            </a:xfrm>
            <a:custGeom>
              <a:rect b="b" l="l" r="r" t="t"/>
              <a:pathLst>
                <a:path extrusionOk="0" h="43163" w="190721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323550" y="585000"/>
              <a:ext cx="4768025" cy="1079075"/>
            </a:xfrm>
            <a:custGeom>
              <a:rect b="b" l="l" r="r" t="t"/>
              <a:pathLst>
                <a:path extrusionOk="0" h="43163" w="190721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4706350" y="585000"/>
              <a:ext cx="3416450" cy="927400"/>
            </a:xfrm>
            <a:custGeom>
              <a:rect b="b" l="l" r="r" t="t"/>
              <a:pathLst>
                <a:path extrusionOk="0" h="37096" w="136658">
                  <a:moveTo>
                    <a:pt x="120724" y="1250"/>
                  </a:moveTo>
                  <a:cubicBezTo>
                    <a:pt x="120153" y="822"/>
                    <a:pt x="119582" y="393"/>
                    <a:pt x="118993" y="1"/>
                  </a:cubicBezTo>
                  <a:lnTo>
                    <a:pt x="1" y="1"/>
                  </a:lnTo>
                  <a:cubicBezTo>
                    <a:pt x="4676" y="822"/>
                    <a:pt x="9333" y="1714"/>
                    <a:pt x="13972" y="2659"/>
                  </a:cubicBezTo>
                  <a:cubicBezTo>
                    <a:pt x="53208" y="10724"/>
                    <a:pt x="91587" y="23321"/>
                    <a:pt x="129235" y="37096"/>
                  </a:cubicBezTo>
                  <a:cubicBezTo>
                    <a:pt x="136658" y="25605"/>
                    <a:pt x="131537" y="9654"/>
                    <a:pt x="120724" y="1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372775" y="585000"/>
              <a:ext cx="2750925" cy="797600"/>
            </a:xfrm>
            <a:custGeom>
              <a:rect b="b" l="l" r="r" t="t"/>
              <a:pathLst>
                <a:path extrusionOk="0" h="31904" w="110037">
                  <a:moveTo>
                    <a:pt x="1" y="1"/>
                  </a:moveTo>
                  <a:cubicBezTo>
                    <a:pt x="35204" y="8030"/>
                    <a:pt x="69730" y="19485"/>
                    <a:pt x="103649" y="31903"/>
                  </a:cubicBezTo>
                  <a:cubicBezTo>
                    <a:pt x="110036" y="22019"/>
                    <a:pt x="107128" y="8833"/>
                    <a:pt x="99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3"/>
          <p:cNvSpPr txBox="1"/>
          <p:nvPr>
            <p:ph type="title"/>
          </p:nvPr>
        </p:nvSpPr>
        <p:spPr>
          <a:xfrm>
            <a:off x="1736250" y="2263467"/>
            <a:ext cx="5671500" cy="120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1" name="Google Shape;141;p3"/>
          <p:cNvSpPr txBox="1"/>
          <p:nvPr>
            <p:ph idx="1" type="subTitle"/>
          </p:nvPr>
        </p:nvSpPr>
        <p:spPr>
          <a:xfrm>
            <a:off x="1736250" y="3466473"/>
            <a:ext cx="5671500" cy="41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2" name="Google Shape;142;p3"/>
          <p:cNvSpPr txBox="1"/>
          <p:nvPr>
            <p:ph hasCustomPrompt="1" idx="2" type="title"/>
          </p:nvPr>
        </p:nvSpPr>
        <p:spPr>
          <a:xfrm>
            <a:off x="1736250" y="1259750"/>
            <a:ext cx="5671500" cy="100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21"/>
          <p:cNvGrpSpPr/>
          <p:nvPr/>
        </p:nvGrpSpPr>
        <p:grpSpPr>
          <a:xfrm flipH="1" rot="-899949">
            <a:off x="6256488" y="-1101964"/>
            <a:ext cx="4190443" cy="4453221"/>
            <a:chOff x="-4219997" y="480632"/>
            <a:chExt cx="2433812" cy="2586434"/>
          </a:xfrm>
        </p:grpSpPr>
        <p:sp>
          <p:nvSpPr>
            <p:cNvPr id="372" name="Google Shape;372;p21"/>
            <p:cNvSpPr/>
            <p:nvPr/>
          </p:nvSpPr>
          <p:spPr>
            <a:xfrm>
              <a:off x="-3870843" y="480632"/>
              <a:ext cx="2084659" cy="1469754"/>
            </a:xfrm>
            <a:custGeom>
              <a:rect b="b" l="l" r="r" t="t"/>
              <a:pathLst>
                <a:path extrusionOk="0" h="20618" w="29244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012" y="11366"/>
                    <a:pt x="18190" y="4595"/>
                    <a:pt x="29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-3870843" y="480632"/>
              <a:ext cx="2084659" cy="1469754"/>
            </a:xfrm>
            <a:custGeom>
              <a:rect b="b" l="l" r="r" t="t"/>
              <a:pathLst>
                <a:path extrusionOk="0" h="20618" w="29244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39" y="20189"/>
                    <a:pt x="1196" y="19761"/>
                    <a:pt x="1553" y="19342"/>
                  </a:cubicBezTo>
                  <a:cubicBezTo>
                    <a:pt x="1410" y="18084"/>
                    <a:pt x="1116" y="16799"/>
                    <a:pt x="759" y="15505"/>
                  </a:cubicBezTo>
                  <a:cubicBezTo>
                    <a:pt x="8823" y="8208"/>
                    <a:pt x="18761" y="3168"/>
                    <a:pt x="29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-4219997" y="940420"/>
              <a:ext cx="1563209" cy="2126645"/>
            </a:xfrm>
            <a:custGeom>
              <a:rect b="b" l="l" r="r" t="t"/>
              <a:pathLst>
                <a:path extrusionOk="0" h="29833" w="21929">
                  <a:moveTo>
                    <a:pt x="21929" y="1"/>
                  </a:moveTo>
                  <a:lnTo>
                    <a:pt x="21929" y="1"/>
                  </a:lnTo>
                  <a:cubicBezTo>
                    <a:pt x="13034" y="6397"/>
                    <a:pt x="5264" y="14381"/>
                    <a:pt x="1" y="23900"/>
                  </a:cubicBezTo>
                  <a:cubicBezTo>
                    <a:pt x="1294" y="25809"/>
                    <a:pt x="2445" y="27754"/>
                    <a:pt x="2900" y="29832"/>
                  </a:cubicBezTo>
                  <a:cubicBezTo>
                    <a:pt x="6442" y="18449"/>
                    <a:pt x="13373" y="8386"/>
                    <a:pt x="21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1"/>
          <p:cNvGrpSpPr/>
          <p:nvPr/>
        </p:nvGrpSpPr>
        <p:grpSpPr>
          <a:xfrm>
            <a:off x="-2364328" y="2683360"/>
            <a:ext cx="4335037" cy="2653659"/>
            <a:chOff x="-1602350" y="2951375"/>
            <a:chExt cx="3381200" cy="2069775"/>
          </a:xfrm>
        </p:grpSpPr>
        <p:sp>
          <p:nvSpPr>
            <p:cNvPr id="376" name="Google Shape;376;p21"/>
            <p:cNvSpPr/>
            <p:nvPr/>
          </p:nvSpPr>
          <p:spPr>
            <a:xfrm>
              <a:off x="-1359700" y="2951375"/>
              <a:ext cx="2801775" cy="1975225"/>
            </a:xfrm>
            <a:custGeom>
              <a:rect b="b" l="l" r="r" t="t"/>
              <a:pathLst>
                <a:path extrusionOk="0" h="79009" w="112071">
                  <a:moveTo>
                    <a:pt x="112070" y="79008"/>
                  </a:moveTo>
                  <a:lnTo>
                    <a:pt x="112070" y="79008"/>
                  </a:lnTo>
                  <a:cubicBezTo>
                    <a:pt x="71318" y="68963"/>
                    <a:pt x="32314" y="51620"/>
                    <a:pt x="1" y="25266"/>
                  </a:cubicBezTo>
                  <a:cubicBezTo>
                    <a:pt x="1892" y="16612"/>
                    <a:pt x="3230" y="8048"/>
                    <a:pt x="1892" y="1"/>
                  </a:cubicBezTo>
                  <a:cubicBezTo>
                    <a:pt x="30708" y="35454"/>
                    <a:pt x="69712" y="61397"/>
                    <a:pt x="112070" y="790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1"/>
            <p:cNvSpPr/>
            <p:nvPr/>
          </p:nvSpPr>
          <p:spPr>
            <a:xfrm>
              <a:off x="-1359700" y="2951375"/>
              <a:ext cx="2801775" cy="1975225"/>
            </a:xfrm>
            <a:custGeom>
              <a:rect b="b" l="l" r="r" t="t"/>
              <a:pathLst>
                <a:path extrusionOk="0" h="79009" w="112071">
                  <a:moveTo>
                    <a:pt x="112070" y="79008"/>
                  </a:moveTo>
                  <a:lnTo>
                    <a:pt x="112070" y="79008"/>
                  </a:lnTo>
                  <a:cubicBezTo>
                    <a:pt x="71318" y="68963"/>
                    <a:pt x="32314" y="51620"/>
                    <a:pt x="1" y="25266"/>
                  </a:cubicBezTo>
                  <a:cubicBezTo>
                    <a:pt x="1892" y="16612"/>
                    <a:pt x="3230" y="8048"/>
                    <a:pt x="1892" y="1"/>
                  </a:cubicBezTo>
                  <a:cubicBezTo>
                    <a:pt x="3230" y="1642"/>
                    <a:pt x="4586" y="3284"/>
                    <a:pt x="5960" y="4890"/>
                  </a:cubicBezTo>
                  <a:cubicBezTo>
                    <a:pt x="5407" y="9707"/>
                    <a:pt x="4283" y="14632"/>
                    <a:pt x="2909" y="19592"/>
                  </a:cubicBezTo>
                  <a:cubicBezTo>
                    <a:pt x="33812" y="47569"/>
                    <a:pt x="71907" y="66875"/>
                    <a:pt x="112070" y="790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-1602350" y="3573650"/>
              <a:ext cx="3381200" cy="1447500"/>
            </a:xfrm>
            <a:custGeom>
              <a:rect b="b" l="l" r="r" t="t"/>
              <a:pathLst>
                <a:path extrusionOk="0" h="57900" w="135248">
                  <a:moveTo>
                    <a:pt x="3908" y="57900"/>
                  </a:moveTo>
                  <a:lnTo>
                    <a:pt x="135248" y="57900"/>
                  </a:lnTo>
                  <a:cubicBezTo>
                    <a:pt x="86127" y="49817"/>
                    <a:pt x="38291" y="31600"/>
                    <a:pt x="0" y="0"/>
                  </a:cubicBezTo>
                  <a:cubicBezTo>
                    <a:pt x="6531" y="17218"/>
                    <a:pt x="339" y="39629"/>
                    <a:pt x="3908" y="57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21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0" name="Google Shape;380;p21"/>
          <p:cNvSpPr txBox="1"/>
          <p:nvPr>
            <p:ph idx="1" type="subTitle"/>
          </p:nvPr>
        </p:nvSpPr>
        <p:spPr>
          <a:xfrm>
            <a:off x="720000" y="1763975"/>
            <a:ext cx="23094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1" name="Google Shape;381;p21"/>
          <p:cNvSpPr txBox="1"/>
          <p:nvPr>
            <p:ph idx="2" type="subTitle"/>
          </p:nvPr>
        </p:nvSpPr>
        <p:spPr>
          <a:xfrm>
            <a:off x="720000" y="2132575"/>
            <a:ext cx="2309400" cy="66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2" name="Google Shape;382;p21"/>
          <p:cNvSpPr txBox="1"/>
          <p:nvPr>
            <p:ph idx="3" type="subTitle"/>
          </p:nvPr>
        </p:nvSpPr>
        <p:spPr>
          <a:xfrm>
            <a:off x="3417300" y="1763975"/>
            <a:ext cx="23094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3" name="Google Shape;383;p21"/>
          <p:cNvSpPr txBox="1"/>
          <p:nvPr>
            <p:ph idx="4" type="subTitle"/>
          </p:nvPr>
        </p:nvSpPr>
        <p:spPr>
          <a:xfrm>
            <a:off x="3417300" y="2132575"/>
            <a:ext cx="2309400" cy="66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4" name="Google Shape;384;p21"/>
          <p:cNvSpPr txBox="1"/>
          <p:nvPr>
            <p:ph idx="5" type="subTitle"/>
          </p:nvPr>
        </p:nvSpPr>
        <p:spPr>
          <a:xfrm>
            <a:off x="6114600" y="1763975"/>
            <a:ext cx="23094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5" name="Google Shape;385;p21"/>
          <p:cNvSpPr txBox="1"/>
          <p:nvPr>
            <p:ph idx="6" type="subTitle"/>
          </p:nvPr>
        </p:nvSpPr>
        <p:spPr>
          <a:xfrm>
            <a:off x="6114600" y="2132575"/>
            <a:ext cx="2309400" cy="66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6" name="Google Shape;386;p21"/>
          <p:cNvSpPr txBox="1"/>
          <p:nvPr>
            <p:ph idx="7" type="subTitle"/>
          </p:nvPr>
        </p:nvSpPr>
        <p:spPr>
          <a:xfrm>
            <a:off x="720000" y="3572800"/>
            <a:ext cx="23094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7" name="Google Shape;387;p21"/>
          <p:cNvSpPr txBox="1"/>
          <p:nvPr>
            <p:ph idx="8" type="subTitle"/>
          </p:nvPr>
        </p:nvSpPr>
        <p:spPr>
          <a:xfrm>
            <a:off x="720000" y="3941400"/>
            <a:ext cx="2309400" cy="66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88" name="Google Shape;388;p21"/>
          <p:cNvSpPr txBox="1"/>
          <p:nvPr>
            <p:ph idx="9" type="subTitle"/>
          </p:nvPr>
        </p:nvSpPr>
        <p:spPr>
          <a:xfrm>
            <a:off x="3417300" y="3572800"/>
            <a:ext cx="23094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9" name="Google Shape;389;p21"/>
          <p:cNvSpPr txBox="1"/>
          <p:nvPr>
            <p:ph idx="13" type="subTitle"/>
          </p:nvPr>
        </p:nvSpPr>
        <p:spPr>
          <a:xfrm>
            <a:off x="3417300" y="3941400"/>
            <a:ext cx="2309400" cy="66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90" name="Google Shape;390;p21"/>
          <p:cNvSpPr txBox="1"/>
          <p:nvPr>
            <p:ph idx="14" type="subTitle"/>
          </p:nvPr>
        </p:nvSpPr>
        <p:spPr>
          <a:xfrm>
            <a:off x="6114600" y="3572800"/>
            <a:ext cx="23094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1" name="Google Shape;391;p21"/>
          <p:cNvSpPr txBox="1"/>
          <p:nvPr>
            <p:ph idx="15" type="subTitle"/>
          </p:nvPr>
        </p:nvSpPr>
        <p:spPr>
          <a:xfrm>
            <a:off x="6114600" y="3941400"/>
            <a:ext cx="2309400" cy="66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22"/>
          <p:cNvGrpSpPr/>
          <p:nvPr/>
        </p:nvGrpSpPr>
        <p:grpSpPr>
          <a:xfrm>
            <a:off x="-874307" y="-3096782"/>
            <a:ext cx="10943120" cy="7654833"/>
            <a:chOff x="-4219997" y="-1378766"/>
            <a:chExt cx="6355628" cy="4445832"/>
          </a:xfrm>
        </p:grpSpPr>
        <p:sp>
          <p:nvSpPr>
            <p:cNvPr id="394" name="Google Shape;394;p22"/>
            <p:cNvSpPr/>
            <p:nvPr/>
          </p:nvSpPr>
          <p:spPr>
            <a:xfrm>
              <a:off x="-3870843" y="480632"/>
              <a:ext cx="2084659" cy="1469754"/>
            </a:xfrm>
            <a:custGeom>
              <a:rect b="b" l="l" r="r" t="t"/>
              <a:pathLst>
                <a:path extrusionOk="0" h="20618" w="29244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012" y="11366"/>
                    <a:pt x="18190" y="4595"/>
                    <a:pt x="29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-3870843" y="480632"/>
              <a:ext cx="2084659" cy="1469754"/>
            </a:xfrm>
            <a:custGeom>
              <a:rect b="b" l="l" r="r" t="t"/>
              <a:pathLst>
                <a:path extrusionOk="0" h="20618" w="29244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39" y="20189"/>
                    <a:pt x="1196" y="19761"/>
                    <a:pt x="1553" y="19342"/>
                  </a:cubicBezTo>
                  <a:cubicBezTo>
                    <a:pt x="1410" y="18084"/>
                    <a:pt x="1116" y="16799"/>
                    <a:pt x="759" y="15505"/>
                  </a:cubicBezTo>
                  <a:cubicBezTo>
                    <a:pt x="8823" y="8208"/>
                    <a:pt x="18761" y="3168"/>
                    <a:pt x="29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-4219997" y="940420"/>
              <a:ext cx="1563209" cy="2126645"/>
            </a:xfrm>
            <a:custGeom>
              <a:rect b="b" l="l" r="r" t="t"/>
              <a:pathLst>
                <a:path extrusionOk="0" h="29833" w="21929">
                  <a:moveTo>
                    <a:pt x="21929" y="1"/>
                  </a:moveTo>
                  <a:lnTo>
                    <a:pt x="21929" y="1"/>
                  </a:lnTo>
                  <a:cubicBezTo>
                    <a:pt x="13034" y="6397"/>
                    <a:pt x="5264" y="14381"/>
                    <a:pt x="1" y="23900"/>
                  </a:cubicBezTo>
                  <a:cubicBezTo>
                    <a:pt x="1294" y="25809"/>
                    <a:pt x="2445" y="27754"/>
                    <a:pt x="2900" y="29832"/>
                  </a:cubicBezTo>
                  <a:cubicBezTo>
                    <a:pt x="6442" y="18449"/>
                    <a:pt x="13373" y="8386"/>
                    <a:pt x="21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-575409" y="336279"/>
              <a:ext cx="2711040" cy="646840"/>
            </a:xfrm>
            <a:custGeom>
              <a:rect b="b" l="l" r="r" t="t"/>
              <a:pathLst>
                <a:path extrusionOk="0" h="9074" w="38031">
                  <a:moveTo>
                    <a:pt x="0" y="1"/>
                  </a:moveTo>
                  <a:cubicBezTo>
                    <a:pt x="12633" y="1508"/>
                    <a:pt x="24988" y="5050"/>
                    <a:pt x="37085" y="9073"/>
                  </a:cubicBezTo>
                  <a:cubicBezTo>
                    <a:pt x="37817" y="7869"/>
                    <a:pt x="38031" y="6504"/>
                    <a:pt x="37843" y="5157"/>
                  </a:cubicBezTo>
                  <a:lnTo>
                    <a:pt x="37843" y="5157"/>
                  </a:lnTo>
                  <a:cubicBezTo>
                    <a:pt x="37843" y="5175"/>
                    <a:pt x="37834" y="5184"/>
                    <a:pt x="37826" y="5193"/>
                  </a:cubicBezTo>
                  <a:cubicBezTo>
                    <a:pt x="25381" y="2445"/>
                    <a:pt x="12722" y="188"/>
                    <a:pt x="0" y="1"/>
                  </a:cubicBezTo>
                  <a:close/>
                </a:path>
              </a:pathLst>
            </a:custGeom>
            <a:solidFill>
              <a:srgbClr val="1D40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-4057824" y="-623217"/>
              <a:ext cx="6135571" cy="2110606"/>
            </a:xfrm>
            <a:custGeom>
              <a:rect b="b" l="l" r="r" t="t"/>
              <a:pathLst>
                <a:path extrusionOk="0" h="29608" w="86071">
                  <a:moveTo>
                    <a:pt x="23688" y="0"/>
                  </a:moveTo>
                  <a:cubicBezTo>
                    <a:pt x="19653" y="0"/>
                    <a:pt x="15625" y="595"/>
                    <a:pt x="11937" y="2185"/>
                  </a:cubicBezTo>
                  <a:cubicBezTo>
                    <a:pt x="6950" y="4335"/>
                    <a:pt x="2659" y="8510"/>
                    <a:pt x="1276" y="13764"/>
                  </a:cubicBezTo>
                  <a:cubicBezTo>
                    <a:pt x="1" y="18653"/>
                    <a:pt x="1883" y="24880"/>
                    <a:pt x="90" y="29608"/>
                  </a:cubicBezTo>
                  <a:cubicBezTo>
                    <a:pt x="11464" y="20223"/>
                    <a:pt x="26059" y="15361"/>
                    <a:pt x="40716" y="13773"/>
                  </a:cubicBezTo>
                  <a:cubicBezTo>
                    <a:pt x="44968" y="13312"/>
                    <a:pt x="49233" y="13111"/>
                    <a:pt x="53503" y="13111"/>
                  </a:cubicBezTo>
                  <a:cubicBezTo>
                    <a:pt x="63954" y="13111"/>
                    <a:pt x="74428" y="14315"/>
                    <a:pt x="84777" y="15860"/>
                  </a:cubicBezTo>
                  <a:cubicBezTo>
                    <a:pt x="86071" y="12533"/>
                    <a:pt x="83921" y="8724"/>
                    <a:pt x="80718" y="7145"/>
                  </a:cubicBezTo>
                  <a:cubicBezTo>
                    <a:pt x="77507" y="5575"/>
                    <a:pt x="73778" y="5637"/>
                    <a:pt x="70200" y="5601"/>
                  </a:cubicBezTo>
                  <a:cubicBezTo>
                    <a:pt x="61404" y="5521"/>
                    <a:pt x="52617" y="4656"/>
                    <a:pt x="43981" y="3023"/>
                  </a:cubicBezTo>
                  <a:cubicBezTo>
                    <a:pt x="38647" y="2015"/>
                    <a:pt x="33348" y="713"/>
                    <a:pt x="27941" y="204"/>
                  </a:cubicBezTo>
                  <a:cubicBezTo>
                    <a:pt x="26533" y="74"/>
                    <a:pt x="25110" y="0"/>
                    <a:pt x="23688" y="0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-4057824" y="-623217"/>
              <a:ext cx="6135571" cy="2110606"/>
            </a:xfrm>
            <a:custGeom>
              <a:rect b="b" l="l" r="r" t="t"/>
              <a:pathLst>
                <a:path extrusionOk="0" h="29608" w="86071">
                  <a:moveTo>
                    <a:pt x="23688" y="0"/>
                  </a:moveTo>
                  <a:cubicBezTo>
                    <a:pt x="19653" y="0"/>
                    <a:pt x="15625" y="595"/>
                    <a:pt x="11937" y="2185"/>
                  </a:cubicBezTo>
                  <a:cubicBezTo>
                    <a:pt x="6950" y="4335"/>
                    <a:pt x="2659" y="8510"/>
                    <a:pt x="1276" y="13764"/>
                  </a:cubicBezTo>
                  <a:cubicBezTo>
                    <a:pt x="1" y="18653"/>
                    <a:pt x="1883" y="24880"/>
                    <a:pt x="90" y="29608"/>
                  </a:cubicBezTo>
                  <a:cubicBezTo>
                    <a:pt x="11464" y="20223"/>
                    <a:pt x="26059" y="15361"/>
                    <a:pt x="40716" y="13773"/>
                  </a:cubicBezTo>
                  <a:cubicBezTo>
                    <a:pt x="44968" y="13312"/>
                    <a:pt x="49233" y="13111"/>
                    <a:pt x="53503" y="13111"/>
                  </a:cubicBezTo>
                  <a:cubicBezTo>
                    <a:pt x="63954" y="13111"/>
                    <a:pt x="74428" y="14315"/>
                    <a:pt x="84777" y="15860"/>
                  </a:cubicBezTo>
                  <a:cubicBezTo>
                    <a:pt x="86071" y="12533"/>
                    <a:pt x="83921" y="8724"/>
                    <a:pt x="80718" y="7145"/>
                  </a:cubicBezTo>
                  <a:cubicBezTo>
                    <a:pt x="77507" y="5575"/>
                    <a:pt x="73778" y="5637"/>
                    <a:pt x="70200" y="5601"/>
                  </a:cubicBezTo>
                  <a:cubicBezTo>
                    <a:pt x="61404" y="5521"/>
                    <a:pt x="52617" y="4656"/>
                    <a:pt x="43981" y="3023"/>
                  </a:cubicBezTo>
                  <a:cubicBezTo>
                    <a:pt x="38647" y="2015"/>
                    <a:pt x="33348" y="713"/>
                    <a:pt x="27941" y="204"/>
                  </a:cubicBezTo>
                  <a:cubicBezTo>
                    <a:pt x="26533" y="74"/>
                    <a:pt x="25110" y="0"/>
                    <a:pt x="23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-4057824" y="-738057"/>
              <a:ext cx="6135571" cy="2110392"/>
            </a:xfrm>
            <a:custGeom>
              <a:rect b="b" l="l" r="r" t="t"/>
              <a:pathLst>
                <a:path extrusionOk="0" h="29605" w="86071">
                  <a:moveTo>
                    <a:pt x="23652" y="0"/>
                  </a:moveTo>
                  <a:cubicBezTo>
                    <a:pt x="19629" y="0"/>
                    <a:pt x="15613" y="596"/>
                    <a:pt x="11937" y="2181"/>
                  </a:cubicBezTo>
                  <a:cubicBezTo>
                    <a:pt x="6950" y="4340"/>
                    <a:pt x="2659" y="8506"/>
                    <a:pt x="1276" y="13760"/>
                  </a:cubicBezTo>
                  <a:cubicBezTo>
                    <a:pt x="1" y="18658"/>
                    <a:pt x="1883" y="24876"/>
                    <a:pt x="90" y="29604"/>
                  </a:cubicBezTo>
                  <a:cubicBezTo>
                    <a:pt x="11464" y="20219"/>
                    <a:pt x="26059" y="15357"/>
                    <a:pt x="40716" y="13769"/>
                  </a:cubicBezTo>
                  <a:cubicBezTo>
                    <a:pt x="44968" y="13309"/>
                    <a:pt x="49233" y="13108"/>
                    <a:pt x="53503" y="13108"/>
                  </a:cubicBezTo>
                  <a:cubicBezTo>
                    <a:pt x="63954" y="13108"/>
                    <a:pt x="74428" y="14311"/>
                    <a:pt x="84777" y="15857"/>
                  </a:cubicBezTo>
                  <a:cubicBezTo>
                    <a:pt x="86071" y="12529"/>
                    <a:pt x="83921" y="8720"/>
                    <a:pt x="80718" y="7141"/>
                  </a:cubicBezTo>
                  <a:cubicBezTo>
                    <a:pt x="77507" y="5571"/>
                    <a:pt x="73778" y="5633"/>
                    <a:pt x="70200" y="5598"/>
                  </a:cubicBezTo>
                  <a:cubicBezTo>
                    <a:pt x="61404" y="5517"/>
                    <a:pt x="52617" y="4661"/>
                    <a:pt x="43981" y="3028"/>
                  </a:cubicBezTo>
                  <a:cubicBezTo>
                    <a:pt x="38647" y="2011"/>
                    <a:pt x="33348" y="709"/>
                    <a:pt x="27941" y="209"/>
                  </a:cubicBezTo>
                  <a:cubicBezTo>
                    <a:pt x="26521" y="76"/>
                    <a:pt x="25086" y="0"/>
                    <a:pt x="23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-4057824" y="-836644"/>
              <a:ext cx="6135571" cy="2110392"/>
            </a:xfrm>
            <a:custGeom>
              <a:rect b="b" l="l" r="r" t="t"/>
              <a:pathLst>
                <a:path extrusionOk="0" h="29605" w="86071">
                  <a:moveTo>
                    <a:pt x="23652" y="0"/>
                  </a:moveTo>
                  <a:cubicBezTo>
                    <a:pt x="19629" y="0"/>
                    <a:pt x="15613" y="596"/>
                    <a:pt x="11937" y="2181"/>
                  </a:cubicBezTo>
                  <a:cubicBezTo>
                    <a:pt x="6950" y="4340"/>
                    <a:pt x="2659" y="8506"/>
                    <a:pt x="1276" y="13761"/>
                  </a:cubicBezTo>
                  <a:cubicBezTo>
                    <a:pt x="1" y="18649"/>
                    <a:pt x="1883" y="24876"/>
                    <a:pt x="90" y="29604"/>
                  </a:cubicBezTo>
                  <a:cubicBezTo>
                    <a:pt x="11464" y="20219"/>
                    <a:pt x="26059" y="15357"/>
                    <a:pt x="40716" y="13770"/>
                  </a:cubicBezTo>
                  <a:cubicBezTo>
                    <a:pt x="44968" y="13309"/>
                    <a:pt x="49233" y="13108"/>
                    <a:pt x="53503" y="13108"/>
                  </a:cubicBezTo>
                  <a:cubicBezTo>
                    <a:pt x="63954" y="13108"/>
                    <a:pt x="74428" y="14312"/>
                    <a:pt x="84777" y="15857"/>
                  </a:cubicBezTo>
                  <a:cubicBezTo>
                    <a:pt x="86071" y="12529"/>
                    <a:pt x="83921" y="8720"/>
                    <a:pt x="80718" y="7141"/>
                  </a:cubicBezTo>
                  <a:cubicBezTo>
                    <a:pt x="77507" y="5571"/>
                    <a:pt x="73778" y="5634"/>
                    <a:pt x="70200" y="5598"/>
                  </a:cubicBezTo>
                  <a:cubicBezTo>
                    <a:pt x="61404" y="5518"/>
                    <a:pt x="52617" y="4661"/>
                    <a:pt x="43981" y="3020"/>
                  </a:cubicBezTo>
                  <a:cubicBezTo>
                    <a:pt x="38647" y="2012"/>
                    <a:pt x="33348" y="709"/>
                    <a:pt x="27941" y="210"/>
                  </a:cubicBezTo>
                  <a:cubicBezTo>
                    <a:pt x="26521" y="76"/>
                    <a:pt x="25086" y="0"/>
                    <a:pt x="2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-4057824" y="-951769"/>
              <a:ext cx="6135571" cy="2110392"/>
            </a:xfrm>
            <a:custGeom>
              <a:rect b="b" l="l" r="r" t="t"/>
              <a:pathLst>
                <a:path extrusionOk="0" h="29605" w="86071">
                  <a:moveTo>
                    <a:pt x="23657" y="1"/>
                  </a:moveTo>
                  <a:cubicBezTo>
                    <a:pt x="19632" y="1"/>
                    <a:pt x="15615" y="598"/>
                    <a:pt x="11937" y="2190"/>
                  </a:cubicBezTo>
                  <a:cubicBezTo>
                    <a:pt x="6950" y="4340"/>
                    <a:pt x="2659" y="8506"/>
                    <a:pt x="1276" y="13761"/>
                  </a:cubicBezTo>
                  <a:cubicBezTo>
                    <a:pt x="1" y="18659"/>
                    <a:pt x="1883" y="24876"/>
                    <a:pt x="90" y="29605"/>
                  </a:cubicBezTo>
                  <a:cubicBezTo>
                    <a:pt x="11464" y="20220"/>
                    <a:pt x="26059" y="15358"/>
                    <a:pt x="40716" y="13770"/>
                  </a:cubicBezTo>
                  <a:cubicBezTo>
                    <a:pt x="44965" y="13309"/>
                    <a:pt x="49229" y="13109"/>
                    <a:pt x="53496" y="13109"/>
                  </a:cubicBezTo>
                  <a:cubicBezTo>
                    <a:pt x="63949" y="13109"/>
                    <a:pt x="74426" y="14314"/>
                    <a:pt x="84777" y="15866"/>
                  </a:cubicBezTo>
                  <a:cubicBezTo>
                    <a:pt x="86071" y="12530"/>
                    <a:pt x="83921" y="8721"/>
                    <a:pt x="80718" y="7150"/>
                  </a:cubicBezTo>
                  <a:cubicBezTo>
                    <a:pt x="77507" y="5571"/>
                    <a:pt x="73778" y="5634"/>
                    <a:pt x="70200" y="5607"/>
                  </a:cubicBezTo>
                  <a:cubicBezTo>
                    <a:pt x="61404" y="5527"/>
                    <a:pt x="52617" y="4661"/>
                    <a:pt x="43981" y="3029"/>
                  </a:cubicBezTo>
                  <a:cubicBezTo>
                    <a:pt x="38647" y="2021"/>
                    <a:pt x="33348" y="718"/>
                    <a:pt x="27941" y="210"/>
                  </a:cubicBezTo>
                  <a:cubicBezTo>
                    <a:pt x="26522" y="76"/>
                    <a:pt x="25089" y="1"/>
                    <a:pt x="236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-4057824" y="-1050356"/>
              <a:ext cx="6135571" cy="2110392"/>
            </a:xfrm>
            <a:custGeom>
              <a:rect b="b" l="l" r="r" t="t"/>
              <a:pathLst>
                <a:path extrusionOk="0" h="29605" w="86071">
                  <a:moveTo>
                    <a:pt x="23657" y="1"/>
                  </a:moveTo>
                  <a:cubicBezTo>
                    <a:pt x="19632" y="1"/>
                    <a:pt x="15615" y="598"/>
                    <a:pt x="11937" y="2191"/>
                  </a:cubicBezTo>
                  <a:cubicBezTo>
                    <a:pt x="6950" y="4341"/>
                    <a:pt x="2659" y="8507"/>
                    <a:pt x="1276" y="13761"/>
                  </a:cubicBezTo>
                  <a:cubicBezTo>
                    <a:pt x="1" y="18659"/>
                    <a:pt x="1883" y="24877"/>
                    <a:pt x="90" y="29605"/>
                  </a:cubicBezTo>
                  <a:cubicBezTo>
                    <a:pt x="11464" y="20220"/>
                    <a:pt x="26059" y="15358"/>
                    <a:pt x="40716" y="13770"/>
                  </a:cubicBezTo>
                  <a:cubicBezTo>
                    <a:pt x="44965" y="13310"/>
                    <a:pt x="49229" y="13109"/>
                    <a:pt x="53496" y="13109"/>
                  </a:cubicBezTo>
                  <a:cubicBezTo>
                    <a:pt x="63949" y="13109"/>
                    <a:pt x="74426" y="14314"/>
                    <a:pt x="84777" y="15866"/>
                  </a:cubicBezTo>
                  <a:cubicBezTo>
                    <a:pt x="86071" y="12530"/>
                    <a:pt x="83921" y="8721"/>
                    <a:pt x="80718" y="7151"/>
                  </a:cubicBezTo>
                  <a:cubicBezTo>
                    <a:pt x="77507" y="5572"/>
                    <a:pt x="73778" y="5634"/>
                    <a:pt x="70200" y="5607"/>
                  </a:cubicBezTo>
                  <a:cubicBezTo>
                    <a:pt x="61404" y="5527"/>
                    <a:pt x="52617" y="4662"/>
                    <a:pt x="43981" y="3029"/>
                  </a:cubicBezTo>
                  <a:cubicBezTo>
                    <a:pt x="38647" y="2021"/>
                    <a:pt x="33348" y="710"/>
                    <a:pt x="27941" y="210"/>
                  </a:cubicBezTo>
                  <a:cubicBezTo>
                    <a:pt x="26522" y="77"/>
                    <a:pt x="25089" y="1"/>
                    <a:pt x="23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-4057824" y="-1165339"/>
              <a:ext cx="6135571" cy="2110963"/>
            </a:xfrm>
            <a:custGeom>
              <a:rect b="b" l="l" r="r" t="t"/>
              <a:pathLst>
                <a:path extrusionOk="0" h="29613" w="86071">
                  <a:moveTo>
                    <a:pt x="23678" y="1"/>
                  </a:moveTo>
                  <a:cubicBezTo>
                    <a:pt x="19646" y="1"/>
                    <a:pt x="15621" y="601"/>
                    <a:pt x="11937" y="2189"/>
                  </a:cubicBezTo>
                  <a:cubicBezTo>
                    <a:pt x="6950" y="4339"/>
                    <a:pt x="2659" y="8514"/>
                    <a:pt x="1276" y="13768"/>
                  </a:cubicBezTo>
                  <a:cubicBezTo>
                    <a:pt x="1" y="18657"/>
                    <a:pt x="1883" y="24884"/>
                    <a:pt x="90" y="29612"/>
                  </a:cubicBezTo>
                  <a:cubicBezTo>
                    <a:pt x="11464" y="20227"/>
                    <a:pt x="26059" y="15356"/>
                    <a:pt x="40716" y="13768"/>
                  </a:cubicBezTo>
                  <a:cubicBezTo>
                    <a:pt x="44965" y="13308"/>
                    <a:pt x="49229" y="13107"/>
                    <a:pt x="53496" y="13107"/>
                  </a:cubicBezTo>
                  <a:cubicBezTo>
                    <a:pt x="63949" y="13107"/>
                    <a:pt x="74426" y="14313"/>
                    <a:pt x="84777" y="15865"/>
                  </a:cubicBezTo>
                  <a:cubicBezTo>
                    <a:pt x="86071" y="12528"/>
                    <a:pt x="83921" y="8719"/>
                    <a:pt x="80718" y="7149"/>
                  </a:cubicBezTo>
                  <a:cubicBezTo>
                    <a:pt x="77507" y="5570"/>
                    <a:pt x="73778" y="5632"/>
                    <a:pt x="70200" y="5606"/>
                  </a:cubicBezTo>
                  <a:cubicBezTo>
                    <a:pt x="61404" y="5525"/>
                    <a:pt x="52617" y="4660"/>
                    <a:pt x="43981" y="3027"/>
                  </a:cubicBezTo>
                  <a:cubicBezTo>
                    <a:pt x="38647" y="2019"/>
                    <a:pt x="33348" y="717"/>
                    <a:pt x="27941" y="208"/>
                  </a:cubicBezTo>
                  <a:cubicBezTo>
                    <a:pt x="26529" y="76"/>
                    <a:pt x="25103" y="1"/>
                    <a:pt x="23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-4057824" y="-1263926"/>
              <a:ext cx="6135571" cy="2110321"/>
            </a:xfrm>
            <a:custGeom>
              <a:rect b="b" l="l" r="r" t="t"/>
              <a:pathLst>
                <a:path extrusionOk="0" h="29604" w="86071">
                  <a:moveTo>
                    <a:pt x="23678" y="1"/>
                  </a:moveTo>
                  <a:cubicBezTo>
                    <a:pt x="19646" y="1"/>
                    <a:pt x="15621" y="601"/>
                    <a:pt x="11937" y="2189"/>
                  </a:cubicBezTo>
                  <a:cubicBezTo>
                    <a:pt x="6950" y="4339"/>
                    <a:pt x="2659" y="8514"/>
                    <a:pt x="1276" y="13760"/>
                  </a:cubicBezTo>
                  <a:cubicBezTo>
                    <a:pt x="1" y="18657"/>
                    <a:pt x="1883" y="24884"/>
                    <a:pt x="90" y="29603"/>
                  </a:cubicBezTo>
                  <a:cubicBezTo>
                    <a:pt x="11464" y="20218"/>
                    <a:pt x="26059" y="15357"/>
                    <a:pt x="40716" y="13769"/>
                  </a:cubicBezTo>
                  <a:cubicBezTo>
                    <a:pt x="44965" y="13308"/>
                    <a:pt x="49229" y="13107"/>
                    <a:pt x="53496" y="13107"/>
                  </a:cubicBezTo>
                  <a:cubicBezTo>
                    <a:pt x="63949" y="13107"/>
                    <a:pt x="74426" y="14313"/>
                    <a:pt x="84777" y="15865"/>
                  </a:cubicBezTo>
                  <a:cubicBezTo>
                    <a:pt x="86071" y="12529"/>
                    <a:pt x="83921" y="8719"/>
                    <a:pt x="80718" y="7149"/>
                  </a:cubicBezTo>
                  <a:cubicBezTo>
                    <a:pt x="77507" y="5570"/>
                    <a:pt x="73778" y="5633"/>
                    <a:pt x="70200" y="5606"/>
                  </a:cubicBezTo>
                  <a:cubicBezTo>
                    <a:pt x="61404" y="5526"/>
                    <a:pt x="52617" y="4660"/>
                    <a:pt x="43981" y="3028"/>
                  </a:cubicBezTo>
                  <a:cubicBezTo>
                    <a:pt x="38647" y="2020"/>
                    <a:pt x="33348" y="717"/>
                    <a:pt x="27941" y="209"/>
                  </a:cubicBezTo>
                  <a:cubicBezTo>
                    <a:pt x="26529" y="76"/>
                    <a:pt x="25103" y="1"/>
                    <a:pt x="23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-4057824" y="-1378766"/>
              <a:ext cx="6135571" cy="2110678"/>
            </a:xfrm>
            <a:custGeom>
              <a:rect b="b" l="l" r="r" t="t"/>
              <a:pathLst>
                <a:path extrusionOk="0" h="29609" w="86071">
                  <a:moveTo>
                    <a:pt x="23688" y="1"/>
                  </a:moveTo>
                  <a:cubicBezTo>
                    <a:pt x="19653" y="1"/>
                    <a:pt x="15625" y="596"/>
                    <a:pt x="11937" y="2185"/>
                  </a:cubicBezTo>
                  <a:cubicBezTo>
                    <a:pt x="6950" y="4335"/>
                    <a:pt x="2659" y="8510"/>
                    <a:pt x="1276" y="13765"/>
                  </a:cubicBezTo>
                  <a:cubicBezTo>
                    <a:pt x="1" y="18654"/>
                    <a:pt x="1883" y="24880"/>
                    <a:pt x="90" y="29609"/>
                  </a:cubicBezTo>
                  <a:cubicBezTo>
                    <a:pt x="11464" y="20224"/>
                    <a:pt x="26059" y="15353"/>
                    <a:pt x="40716" y="13765"/>
                  </a:cubicBezTo>
                  <a:cubicBezTo>
                    <a:pt x="44965" y="13305"/>
                    <a:pt x="49229" y="13104"/>
                    <a:pt x="53496" y="13104"/>
                  </a:cubicBezTo>
                  <a:cubicBezTo>
                    <a:pt x="63949" y="13104"/>
                    <a:pt x="74426" y="14309"/>
                    <a:pt x="84777" y="15861"/>
                  </a:cubicBezTo>
                  <a:cubicBezTo>
                    <a:pt x="86071" y="12525"/>
                    <a:pt x="83921" y="8716"/>
                    <a:pt x="80718" y="7146"/>
                  </a:cubicBezTo>
                  <a:cubicBezTo>
                    <a:pt x="77507" y="5566"/>
                    <a:pt x="73778" y="5638"/>
                    <a:pt x="70200" y="5602"/>
                  </a:cubicBezTo>
                  <a:cubicBezTo>
                    <a:pt x="61404" y="5522"/>
                    <a:pt x="52617" y="4657"/>
                    <a:pt x="43981" y="3024"/>
                  </a:cubicBezTo>
                  <a:cubicBezTo>
                    <a:pt x="38647" y="2016"/>
                    <a:pt x="33348" y="713"/>
                    <a:pt x="27941" y="205"/>
                  </a:cubicBezTo>
                  <a:cubicBezTo>
                    <a:pt x="26533" y="75"/>
                    <a:pt x="25110" y="1"/>
                    <a:pt x="23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-351574" y="432300"/>
              <a:ext cx="108211" cy="103720"/>
            </a:xfrm>
            <a:custGeom>
              <a:rect b="b" l="l" r="r" t="t"/>
              <a:pathLst>
                <a:path extrusionOk="0" h="1455" w="1518">
                  <a:moveTo>
                    <a:pt x="1437" y="1"/>
                  </a:moveTo>
                  <a:lnTo>
                    <a:pt x="1437" y="1"/>
                  </a:lnTo>
                  <a:cubicBezTo>
                    <a:pt x="1258" y="144"/>
                    <a:pt x="1080" y="286"/>
                    <a:pt x="902" y="429"/>
                  </a:cubicBezTo>
                  <a:cubicBezTo>
                    <a:pt x="768" y="438"/>
                    <a:pt x="634" y="456"/>
                    <a:pt x="500" y="474"/>
                  </a:cubicBezTo>
                  <a:cubicBezTo>
                    <a:pt x="482" y="599"/>
                    <a:pt x="464" y="723"/>
                    <a:pt x="447" y="857"/>
                  </a:cubicBezTo>
                  <a:cubicBezTo>
                    <a:pt x="295" y="1018"/>
                    <a:pt x="143" y="1178"/>
                    <a:pt x="1" y="1339"/>
                  </a:cubicBezTo>
                  <a:cubicBezTo>
                    <a:pt x="152" y="1276"/>
                    <a:pt x="313" y="1223"/>
                    <a:pt x="473" y="1169"/>
                  </a:cubicBezTo>
                  <a:cubicBezTo>
                    <a:pt x="509" y="1259"/>
                    <a:pt x="545" y="1357"/>
                    <a:pt x="580" y="1455"/>
                  </a:cubicBezTo>
                  <a:cubicBezTo>
                    <a:pt x="705" y="1276"/>
                    <a:pt x="830" y="1107"/>
                    <a:pt x="955" y="938"/>
                  </a:cubicBezTo>
                  <a:cubicBezTo>
                    <a:pt x="1142" y="822"/>
                    <a:pt x="1330" y="714"/>
                    <a:pt x="1517" y="607"/>
                  </a:cubicBezTo>
                  <a:cubicBezTo>
                    <a:pt x="1419" y="554"/>
                    <a:pt x="1330" y="509"/>
                    <a:pt x="1232" y="465"/>
                  </a:cubicBezTo>
                  <a:cubicBezTo>
                    <a:pt x="1303" y="313"/>
                    <a:pt x="1374" y="152"/>
                    <a:pt x="1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-229463" y="448838"/>
              <a:ext cx="129810" cy="118404"/>
            </a:xfrm>
            <a:custGeom>
              <a:rect b="b" l="l" r="r" t="t"/>
              <a:pathLst>
                <a:path extrusionOk="0" h="1661" w="1821">
                  <a:moveTo>
                    <a:pt x="1704" y="1"/>
                  </a:moveTo>
                  <a:cubicBezTo>
                    <a:pt x="1490" y="161"/>
                    <a:pt x="1276" y="313"/>
                    <a:pt x="1071" y="474"/>
                  </a:cubicBezTo>
                  <a:cubicBezTo>
                    <a:pt x="910" y="482"/>
                    <a:pt x="750" y="482"/>
                    <a:pt x="589" y="491"/>
                  </a:cubicBezTo>
                  <a:cubicBezTo>
                    <a:pt x="571" y="643"/>
                    <a:pt x="553" y="795"/>
                    <a:pt x="527" y="946"/>
                  </a:cubicBezTo>
                  <a:cubicBezTo>
                    <a:pt x="357" y="1125"/>
                    <a:pt x="179" y="1303"/>
                    <a:pt x="0" y="1473"/>
                  </a:cubicBezTo>
                  <a:cubicBezTo>
                    <a:pt x="188" y="1419"/>
                    <a:pt x="375" y="1366"/>
                    <a:pt x="571" y="1312"/>
                  </a:cubicBezTo>
                  <a:cubicBezTo>
                    <a:pt x="616" y="1428"/>
                    <a:pt x="669" y="1544"/>
                    <a:pt x="714" y="1660"/>
                  </a:cubicBezTo>
                  <a:cubicBezTo>
                    <a:pt x="866" y="1464"/>
                    <a:pt x="1008" y="1268"/>
                    <a:pt x="1151" y="1080"/>
                  </a:cubicBezTo>
                  <a:cubicBezTo>
                    <a:pt x="1374" y="964"/>
                    <a:pt x="1597" y="839"/>
                    <a:pt x="1820" y="723"/>
                  </a:cubicBezTo>
                  <a:cubicBezTo>
                    <a:pt x="1704" y="661"/>
                    <a:pt x="1588" y="598"/>
                    <a:pt x="1472" y="545"/>
                  </a:cubicBezTo>
                  <a:cubicBezTo>
                    <a:pt x="1553" y="358"/>
                    <a:pt x="1624" y="179"/>
                    <a:pt x="17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-78767" y="478778"/>
              <a:ext cx="159678" cy="137366"/>
            </a:xfrm>
            <a:custGeom>
              <a:rect b="b" l="l" r="r" t="t"/>
              <a:pathLst>
                <a:path extrusionOk="0" h="1927" w="2240">
                  <a:moveTo>
                    <a:pt x="2053" y="0"/>
                  </a:moveTo>
                  <a:cubicBezTo>
                    <a:pt x="1794" y="178"/>
                    <a:pt x="1535" y="348"/>
                    <a:pt x="1285" y="517"/>
                  </a:cubicBezTo>
                  <a:cubicBezTo>
                    <a:pt x="1080" y="517"/>
                    <a:pt x="875" y="517"/>
                    <a:pt x="679" y="509"/>
                  </a:cubicBezTo>
                  <a:cubicBezTo>
                    <a:pt x="661" y="687"/>
                    <a:pt x="643" y="865"/>
                    <a:pt x="625" y="1044"/>
                  </a:cubicBezTo>
                  <a:cubicBezTo>
                    <a:pt x="420" y="1249"/>
                    <a:pt x="206" y="1445"/>
                    <a:pt x="1" y="1641"/>
                  </a:cubicBezTo>
                  <a:cubicBezTo>
                    <a:pt x="224" y="1597"/>
                    <a:pt x="456" y="1543"/>
                    <a:pt x="697" y="1499"/>
                  </a:cubicBezTo>
                  <a:cubicBezTo>
                    <a:pt x="759" y="1641"/>
                    <a:pt x="821" y="1784"/>
                    <a:pt x="893" y="1927"/>
                  </a:cubicBezTo>
                  <a:cubicBezTo>
                    <a:pt x="1062" y="1704"/>
                    <a:pt x="1241" y="1481"/>
                    <a:pt x="1410" y="1258"/>
                  </a:cubicBezTo>
                  <a:cubicBezTo>
                    <a:pt x="1678" y="1133"/>
                    <a:pt x="1954" y="1008"/>
                    <a:pt x="2240" y="883"/>
                  </a:cubicBezTo>
                  <a:cubicBezTo>
                    <a:pt x="2088" y="803"/>
                    <a:pt x="1937" y="714"/>
                    <a:pt x="1785" y="633"/>
                  </a:cubicBezTo>
                  <a:cubicBezTo>
                    <a:pt x="1874" y="419"/>
                    <a:pt x="1963" y="214"/>
                    <a:pt x="20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111992" y="528321"/>
              <a:ext cx="204873" cy="162886"/>
            </a:xfrm>
            <a:custGeom>
              <a:rect b="b" l="l" r="r" t="t"/>
              <a:pathLst>
                <a:path extrusionOk="0" h="2285" w="2874">
                  <a:moveTo>
                    <a:pt x="2570" y="1"/>
                  </a:moveTo>
                  <a:cubicBezTo>
                    <a:pt x="2240" y="197"/>
                    <a:pt x="1910" y="393"/>
                    <a:pt x="1589" y="581"/>
                  </a:cubicBezTo>
                  <a:cubicBezTo>
                    <a:pt x="1330" y="563"/>
                    <a:pt x="1071" y="536"/>
                    <a:pt x="813" y="518"/>
                  </a:cubicBezTo>
                  <a:cubicBezTo>
                    <a:pt x="804" y="732"/>
                    <a:pt x="786" y="946"/>
                    <a:pt x="777" y="1170"/>
                  </a:cubicBezTo>
                  <a:cubicBezTo>
                    <a:pt x="518" y="1401"/>
                    <a:pt x="260" y="1624"/>
                    <a:pt x="1" y="1848"/>
                  </a:cubicBezTo>
                  <a:cubicBezTo>
                    <a:pt x="286" y="1812"/>
                    <a:pt x="581" y="1776"/>
                    <a:pt x="884" y="1732"/>
                  </a:cubicBezTo>
                  <a:cubicBezTo>
                    <a:pt x="982" y="1910"/>
                    <a:pt x="1071" y="2097"/>
                    <a:pt x="1170" y="2285"/>
                  </a:cubicBezTo>
                  <a:cubicBezTo>
                    <a:pt x="1384" y="2026"/>
                    <a:pt x="1589" y="1767"/>
                    <a:pt x="1803" y="1500"/>
                  </a:cubicBezTo>
                  <a:cubicBezTo>
                    <a:pt x="2151" y="1375"/>
                    <a:pt x="2508" y="1241"/>
                    <a:pt x="2874" y="1116"/>
                  </a:cubicBezTo>
                  <a:cubicBezTo>
                    <a:pt x="2659" y="991"/>
                    <a:pt x="2454" y="875"/>
                    <a:pt x="2258" y="768"/>
                  </a:cubicBezTo>
                  <a:cubicBezTo>
                    <a:pt x="2365" y="509"/>
                    <a:pt x="2463" y="260"/>
                    <a:pt x="25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366408" y="610370"/>
              <a:ext cx="276087" cy="197887"/>
            </a:xfrm>
            <a:custGeom>
              <a:rect b="b" l="l" r="r" t="t"/>
              <a:pathLst>
                <a:path extrusionOk="0" h="2776" w="3873">
                  <a:moveTo>
                    <a:pt x="3355" y="1"/>
                  </a:moveTo>
                  <a:lnTo>
                    <a:pt x="3355" y="1"/>
                  </a:lnTo>
                  <a:cubicBezTo>
                    <a:pt x="2918" y="215"/>
                    <a:pt x="2480" y="429"/>
                    <a:pt x="2061" y="643"/>
                  </a:cubicBezTo>
                  <a:cubicBezTo>
                    <a:pt x="1695" y="589"/>
                    <a:pt x="1339" y="536"/>
                    <a:pt x="1000" y="491"/>
                  </a:cubicBezTo>
                  <a:cubicBezTo>
                    <a:pt x="1000" y="759"/>
                    <a:pt x="991" y="1036"/>
                    <a:pt x="991" y="1312"/>
                  </a:cubicBezTo>
                  <a:cubicBezTo>
                    <a:pt x="661" y="1571"/>
                    <a:pt x="330" y="1829"/>
                    <a:pt x="0" y="2088"/>
                  </a:cubicBezTo>
                  <a:cubicBezTo>
                    <a:pt x="384" y="2070"/>
                    <a:pt x="777" y="2053"/>
                    <a:pt x="1187" y="2035"/>
                  </a:cubicBezTo>
                  <a:cubicBezTo>
                    <a:pt x="1330" y="2276"/>
                    <a:pt x="1472" y="2525"/>
                    <a:pt x="1615" y="2775"/>
                  </a:cubicBezTo>
                  <a:cubicBezTo>
                    <a:pt x="1883" y="2463"/>
                    <a:pt x="2159" y="2151"/>
                    <a:pt x="2427" y="1838"/>
                  </a:cubicBezTo>
                  <a:cubicBezTo>
                    <a:pt x="2900" y="1714"/>
                    <a:pt x="3381" y="1580"/>
                    <a:pt x="3872" y="1455"/>
                  </a:cubicBezTo>
                  <a:cubicBezTo>
                    <a:pt x="3569" y="1276"/>
                    <a:pt x="3274" y="1107"/>
                    <a:pt x="2989" y="937"/>
                  </a:cubicBezTo>
                  <a:cubicBezTo>
                    <a:pt x="3114" y="625"/>
                    <a:pt x="3239" y="313"/>
                    <a:pt x="3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726968" y="747736"/>
              <a:ext cx="403901" cy="250638"/>
            </a:xfrm>
            <a:custGeom>
              <a:rect b="b" l="l" r="r" t="t"/>
              <a:pathLst>
                <a:path extrusionOk="0" h="3516" w="5666">
                  <a:moveTo>
                    <a:pt x="4702" y="1"/>
                  </a:moveTo>
                  <a:lnTo>
                    <a:pt x="4702" y="1"/>
                  </a:lnTo>
                  <a:cubicBezTo>
                    <a:pt x="4069" y="241"/>
                    <a:pt x="3453" y="482"/>
                    <a:pt x="2846" y="714"/>
                  </a:cubicBezTo>
                  <a:cubicBezTo>
                    <a:pt x="2311" y="598"/>
                    <a:pt x="1785" y="491"/>
                    <a:pt x="1276" y="393"/>
                  </a:cubicBezTo>
                  <a:lnTo>
                    <a:pt x="1276" y="393"/>
                  </a:lnTo>
                  <a:cubicBezTo>
                    <a:pt x="1303" y="750"/>
                    <a:pt x="1330" y="1107"/>
                    <a:pt x="1357" y="1473"/>
                  </a:cubicBezTo>
                  <a:cubicBezTo>
                    <a:pt x="902" y="1776"/>
                    <a:pt x="447" y="2079"/>
                    <a:pt x="1" y="2383"/>
                  </a:cubicBezTo>
                  <a:cubicBezTo>
                    <a:pt x="554" y="2409"/>
                    <a:pt x="1125" y="2436"/>
                    <a:pt x="1713" y="2463"/>
                  </a:cubicBezTo>
                  <a:cubicBezTo>
                    <a:pt x="1945" y="2802"/>
                    <a:pt x="2186" y="3159"/>
                    <a:pt x="2427" y="3515"/>
                  </a:cubicBezTo>
                  <a:cubicBezTo>
                    <a:pt x="2793" y="3132"/>
                    <a:pt x="3159" y="2748"/>
                    <a:pt x="3524" y="2365"/>
                  </a:cubicBezTo>
                  <a:cubicBezTo>
                    <a:pt x="4211" y="2249"/>
                    <a:pt x="4925" y="2142"/>
                    <a:pt x="5665" y="2026"/>
                  </a:cubicBezTo>
                  <a:cubicBezTo>
                    <a:pt x="5184" y="1749"/>
                    <a:pt x="4720" y="1481"/>
                    <a:pt x="4265" y="1223"/>
                  </a:cubicBezTo>
                  <a:cubicBezTo>
                    <a:pt x="4408" y="812"/>
                    <a:pt x="4559" y="411"/>
                    <a:pt x="4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1289763" y="998945"/>
              <a:ext cx="667156" cy="336465"/>
            </a:xfrm>
            <a:custGeom>
              <a:rect b="b" l="l" r="r" t="t"/>
              <a:pathLst>
                <a:path extrusionOk="0" h="4720" w="9359">
                  <a:moveTo>
                    <a:pt x="7316" y="0"/>
                  </a:moveTo>
                  <a:lnTo>
                    <a:pt x="7316" y="0"/>
                  </a:lnTo>
                  <a:cubicBezTo>
                    <a:pt x="6290" y="250"/>
                    <a:pt x="5300" y="491"/>
                    <a:pt x="4336" y="732"/>
                  </a:cubicBezTo>
                  <a:cubicBezTo>
                    <a:pt x="3435" y="491"/>
                    <a:pt x="2570" y="259"/>
                    <a:pt x="1740" y="45"/>
                  </a:cubicBezTo>
                  <a:lnTo>
                    <a:pt x="1740" y="45"/>
                  </a:lnTo>
                  <a:cubicBezTo>
                    <a:pt x="1838" y="545"/>
                    <a:pt x="1937" y="1053"/>
                    <a:pt x="2026" y="1579"/>
                  </a:cubicBezTo>
                  <a:cubicBezTo>
                    <a:pt x="1339" y="1945"/>
                    <a:pt x="661" y="2293"/>
                    <a:pt x="1" y="2650"/>
                  </a:cubicBezTo>
                  <a:cubicBezTo>
                    <a:pt x="884" y="2775"/>
                    <a:pt x="1803" y="2918"/>
                    <a:pt x="2766" y="3060"/>
                  </a:cubicBezTo>
                  <a:cubicBezTo>
                    <a:pt x="3194" y="3596"/>
                    <a:pt x="3649" y="4149"/>
                    <a:pt x="4104" y="4720"/>
                  </a:cubicBezTo>
                  <a:cubicBezTo>
                    <a:pt x="4649" y="4220"/>
                    <a:pt x="5202" y="3729"/>
                    <a:pt x="5746" y="3230"/>
                  </a:cubicBezTo>
                  <a:cubicBezTo>
                    <a:pt x="6897" y="3194"/>
                    <a:pt x="8101" y="3158"/>
                    <a:pt x="9359" y="3123"/>
                  </a:cubicBezTo>
                  <a:cubicBezTo>
                    <a:pt x="8467" y="2623"/>
                    <a:pt x="7619" y="2150"/>
                    <a:pt x="6790" y="1695"/>
                  </a:cubicBezTo>
                  <a:cubicBezTo>
                    <a:pt x="6968" y="1124"/>
                    <a:pt x="7147" y="562"/>
                    <a:pt x="73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22"/>
          <p:cNvGrpSpPr/>
          <p:nvPr/>
        </p:nvGrpSpPr>
        <p:grpSpPr>
          <a:xfrm>
            <a:off x="125609" y="4730910"/>
            <a:ext cx="9063135" cy="316890"/>
            <a:chOff x="-5957448" y="3515305"/>
            <a:chExt cx="4931781" cy="172438"/>
          </a:xfrm>
        </p:grpSpPr>
        <p:sp>
          <p:nvSpPr>
            <p:cNvPr id="415" name="Google Shape;415;p22"/>
            <p:cNvSpPr/>
            <p:nvPr/>
          </p:nvSpPr>
          <p:spPr>
            <a:xfrm>
              <a:off x="-5957448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61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-5866489" y="3570622"/>
              <a:ext cx="90318" cy="40133"/>
            </a:xfrm>
            <a:custGeom>
              <a:rect b="b" l="l" r="r" t="t"/>
              <a:pathLst>
                <a:path extrusionOk="0" h="563" w="1267">
                  <a:moveTo>
                    <a:pt x="401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67" y="144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-5895787" y="3515305"/>
              <a:ext cx="29369" cy="95451"/>
            </a:xfrm>
            <a:custGeom>
              <a:rect b="b" l="l" r="r" t="t"/>
              <a:pathLst>
                <a:path extrusionOk="0" h="1339" w="412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-5957448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-5922519" y="3610685"/>
              <a:ext cx="56101" cy="77059"/>
            </a:xfrm>
            <a:custGeom>
              <a:rect b="b" l="l" r="r" t="t"/>
              <a:pathLst>
                <a:path extrusionOk="0" h="1081" w="787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-5866489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0" y="1"/>
                  </a:moveTo>
                  <a:lnTo>
                    <a:pt x="785" y="1080"/>
                  </a:lnTo>
                  <a:lnTo>
                    <a:pt x="785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-5640729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61" y="2418"/>
                  </a:lnTo>
                  <a:lnTo>
                    <a:pt x="2061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-5549841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-5579068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-5640729" y="3580816"/>
              <a:ext cx="90960" cy="45266"/>
            </a:xfrm>
            <a:custGeom>
              <a:rect b="b" l="l" r="r" t="t"/>
              <a:pathLst>
                <a:path extrusionOk="0" h="635" w="1276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-5605799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-5549841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1" y="1"/>
                  </a:moveTo>
                  <a:lnTo>
                    <a:pt x="786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-5324081" y="3515305"/>
              <a:ext cx="181349" cy="172438"/>
            </a:xfrm>
            <a:custGeom>
              <a:rect b="b" l="l" r="r" t="t"/>
              <a:pathLst>
                <a:path extrusionOk="0" h="2419" w="2544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-5233121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-5262348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-5324081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-5289080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-5233121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0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-5007362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-4916402" y="3570622"/>
              <a:ext cx="90318" cy="40133"/>
            </a:xfrm>
            <a:custGeom>
              <a:rect b="b" l="l" r="r" t="t"/>
              <a:pathLst>
                <a:path extrusionOk="0" h="563" w="1267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2"/>
            <p:cNvSpPr/>
            <p:nvPr/>
          </p:nvSpPr>
          <p:spPr>
            <a:xfrm>
              <a:off x="-4945700" y="3515305"/>
              <a:ext cx="29369" cy="95451"/>
            </a:xfrm>
            <a:custGeom>
              <a:rect b="b" l="l" r="r" t="t"/>
              <a:pathLst>
                <a:path extrusionOk="0" h="1339" w="412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-5007362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-4972361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-4916402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-4690643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-4599754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-4628981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-4690643" y="3580816"/>
              <a:ext cx="90960" cy="45266"/>
            </a:xfrm>
            <a:custGeom>
              <a:rect b="b" l="l" r="r" t="t"/>
              <a:pathLst>
                <a:path extrusionOk="0" h="635" w="1276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2"/>
            <p:cNvSpPr/>
            <p:nvPr/>
          </p:nvSpPr>
          <p:spPr>
            <a:xfrm>
              <a:off x="-4655713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-4599754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1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-4373995" y="3515305"/>
              <a:ext cx="181349" cy="172438"/>
            </a:xfrm>
            <a:custGeom>
              <a:rect b="b" l="l" r="r" t="t"/>
              <a:pathLst>
                <a:path extrusionOk="0" h="2419" w="2544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-4283035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-4312262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-4373995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-4338994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-4283035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0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-4057275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-3966316" y="3570622"/>
              <a:ext cx="90318" cy="40133"/>
            </a:xfrm>
            <a:custGeom>
              <a:rect b="b" l="l" r="r" t="t"/>
              <a:pathLst>
                <a:path extrusionOk="0" h="563" w="1267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-3995614" y="3515305"/>
              <a:ext cx="29369" cy="95451"/>
            </a:xfrm>
            <a:custGeom>
              <a:rect b="b" l="l" r="r" t="t"/>
              <a:pathLst>
                <a:path extrusionOk="0" h="1339" w="412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-4057275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-4022274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-3966316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0" y="1"/>
                  </a:moveTo>
                  <a:lnTo>
                    <a:pt x="776" y="1080"/>
                  </a:ln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-3740556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-3649668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-3678895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-3740556" y="3580816"/>
              <a:ext cx="90960" cy="45266"/>
            </a:xfrm>
            <a:custGeom>
              <a:rect b="b" l="l" r="r" t="t"/>
              <a:pathLst>
                <a:path extrusionOk="0" h="635" w="1276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2"/>
            <p:cNvSpPr/>
            <p:nvPr/>
          </p:nvSpPr>
          <p:spPr>
            <a:xfrm>
              <a:off x="-3705626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2"/>
            <p:cNvSpPr/>
            <p:nvPr/>
          </p:nvSpPr>
          <p:spPr>
            <a:xfrm>
              <a:off x="-3649668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1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2"/>
            <p:cNvSpPr/>
            <p:nvPr/>
          </p:nvSpPr>
          <p:spPr>
            <a:xfrm>
              <a:off x="-3423908" y="3515305"/>
              <a:ext cx="181349" cy="172438"/>
            </a:xfrm>
            <a:custGeom>
              <a:rect b="b" l="l" r="r" t="t"/>
              <a:pathLst>
                <a:path extrusionOk="0" h="2419" w="2544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2"/>
            <p:cNvSpPr/>
            <p:nvPr/>
          </p:nvSpPr>
          <p:spPr>
            <a:xfrm>
              <a:off x="-3332949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2"/>
            <p:cNvSpPr/>
            <p:nvPr/>
          </p:nvSpPr>
          <p:spPr>
            <a:xfrm>
              <a:off x="-3362175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2"/>
            <p:cNvSpPr/>
            <p:nvPr/>
          </p:nvSpPr>
          <p:spPr>
            <a:xfrm>
              <a:off x="-3423908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2"/>
            <p:cNvSpPr/>
            <p:nvPr/>
          </p:nvSpPr>
          <p:spPr>
            <a:xfrm>
              <a:off x="-3388907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2"/>
            <p:cNvSpPr/>
            <p:nvPr/>
          </p:nvSpPr>
          <p:spPr>
            <a:xfrm>
              <a:off x="-3332949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0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2"/>
            <p:cNvSpPr/>
            <p:nvPr/>
          </p:nvSpPr>
          <p:spPr>
            <a:xfrm>
              <a:off x="-3107189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2"/>
            <p:cNvSpPr/>
            <p:nvPr/>
          </p:nvSpPr>
          <p:spPr>
            <a:xfrm>
              <a:off x="-3016229" y="3570622"/>
              <a:ext cx="90318" cy="40133"/>
            </a:xfrm>
            <a:custGeom>
              <a:rect b="b" l="l" r="r" t="t"/>
              <a:pathLst>
                <a:path extrusionOk="0" h="563" w="1267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2"/>
            <p:cNvSpPr/>
            <p:nvPr/>
          </p:nvSpPr>
          <p:spPr>
            <a:xfrm>
              <a:off x="-3045527" y="3515305"/>
              <a:ext cx="29369" cy="95451"/>
            </a:xfrm>
            <a:custGeom>
              <a:rect b="b" l="l" r="r" t="t"/>
              <a:pathLst>
                <a:path extrusionOk="0" h="1339" w="412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2"/>
            <p:cNvSpPr/>
            <p:nvPr/>
          </p:nvSpPr>
          <p:spPr>
            <a:xfrm>
              <a:off x="-3107189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2"/>
            <p:cNvSpPr/>
            <p:nvPr/>
          </p:nvSpPr>
          <p:spPr>
            <a:xfrm>
              <a:off x="-3072188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2"/>
            <p:cNvSpPr/>
            <p:nvPr/>
          </p:nvSpPr>
          <p:spPr>
            <a:xfrm>
              <a:off x="-3016229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2"/>
            <p:cNvSpPr/>
            <p:nvPr/>
          </p:nvSpPr>
          <p:spPr>
            <a:xfrm>
              <a:off x="-2790470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2"/>
            <p:cNvSpPr/>
            <p:nvPr/>
          </p:nvSpPr>
          <p:spPr>
            <a:xfrm>
              <a:off x="-2699581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2"/>
            <p:cNvSpPr/>
            <p:nvPr/>
          </p:nvSpPr>
          <p:spPr>
            <a:xfrm>
              <a:off x="-2728808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2"/>
            <p:cNvSpPr/>
            <p:nvPr/>
          </p:nvSpPr>
          <p:spPr>
            <a:xfrm>
              <a:off x="-2790470" y="3580816"/>
              <a:ext cx="90960" cy="45266"/>
            </a:xfrm>
            <a:custGeom>
              <a:rect b="b" l="l" r="r" t="t"/>
              <a:pathLst>
                <a:path extrusionOk="0" h="635" w="1276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2"/>
            <p:cNvSpPr/>
            <p:nvPr/>
          </p:nvSpPr>
          <p:spPr>
            <a:xfrm>
              <a:off x="-2755540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2"/>
            <p:cNvSpPr/>
            <p:nvPr/>
          </p:nvSpPr>
          <p:spPr>
            <a:xfrm>
              <a:off x="-2699581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1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2"/>
            <p:cNvSpPr/>
            <p:nvPr/>
          </p:nvSpPr>
          <p:spPr>
            <a:xfrm>
              <a:off x="-2473822" y="3515305"/>
              <a:ext cx="181349" cy="172438"/>
            </a:xfrm>
            <a:custGeom>
              <a:rect b="b" l="l" r="r" t="t"/>
              <a:pathLst>
                <a:path extrusionOk="0" h="2419" w="2544">
                  <a:moveTo>
                    <a:pt x="1277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7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2"/>
            <p:cNvSpPr/>
            <p:nvPr/>
          </p:nvSpPr>
          <p:spPr>
            <a:xfrm>
              <a:off x="-2382862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2"/>
            <p:cNvSpPr/>
            <p:nvPr/>
          </p:nvSpPr>
          <p:spPr>
            <a:xfrm>
              <a:off x="-2412089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2"/>
            <p:cNvSpPr/>
            <p:nvPr/>
          </p:nvSpPr>
          <p:spPr>
            <a:xfrm>
              <a:off x="-2473822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1" y="1"/>
                  </a:moveTo>
                  <a:lnTo>
                    <a:pt x="616" y="634"/>
                  </a:lnTo>
                  <a:lnTo>
                    <a:pt x="1277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2"/>
            <p:cNvSpPr/>
            <p:nvPr/>
          </p:nvSpPr>
          <p:spPr>
            <a:xfrm>
              <a:off x="-2438821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6" y="1"/>
                  </a:moveTo>
                  <a:lnTo>
                    <a:pt x="0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2"/>
            <p:cNvSpPr/>
            <p:nvPr/>
          </p:nvSpPr>
          <p:spPr>
            <a:xfrm>
              <a:off x="-2382862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1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2"/>
            <p:cNvSpPr/>
            <p:nvPr/>
          </p:nvSpPr>
          <p:spPr>
            <a:xfrm>
              <a:off x="-2157102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2"/>
            <p:cNvSpPr/>
            <p:nvPr/>
          </p:nvSpPr>
          <p:spPr>
            <a:xfrm>
              <a:off x="-2066143" y="3570622"/>
              <a:ext cx="90318" cy="40133"/>
            </a:xfrm>
            <a:custGeom>
              <a:rect b="b" l="l" r="r" t="t"/>
              <a:pathLst>
                <a:path extrusionOk="0" h="563" w="1267">
                  <a:moveTo>
                    <a:pt x="402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2"/>
            <p:cNvSpPr/>
            <p:nvPr/>
          </p:nvSpPr>
          <p:spPr>
            <a:xfrm>
              <a:off x="-2095441" y="3515305"/>
              <a:ext cx="29369" cy="95451"/>
            </a:xfrm>
            <a:custGeom>
              <a:rect b="b" l="l" r="r" t="t"/>
              <a:pathLst>
                <a:path extrusionOk="0" h="1339" w="412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-2157102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2"/>
            <p:cNvSpPr/>
            <p:nvPr/>
          </p:nvSpPr>
          <p:spPr>
            <a:xfrm>
              <a:off x="-2122101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776" y="1"/>
                  </a:moveTo>
                  <a:lnTo>
                    <a:pt x="0" y="1080"/>
                  </a:lnTo>
                  <a:lnTo>
                    <a:pt x="776" y="68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2"/>
            <p:cNvSpPr/>
            <p:nvPr/>
          </p:nvSpPr>
          <p:spPr>
            <a:xfrm>
              <a:off x="-2066143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2"/>
            <p:cNvSpPr/>
            <p:nvPr/>
          </p:nvSpPr>
          <p:spPr>
            <a:xfrm>
              <a:off x="-1840383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67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67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2"/>
            <p:cNvSpPr/>
            <p:nvPr/>
          </p:nvSpPr>
          <p:spPr>
            <a:xfrm>
              <a:off x="-1750136" y="3570622"/>
              <a:ext cx="91031" cy="40133"/>
            </a:xfrm>
            <a:custGeom>
              <a:rect b="b" l="l" r="r" t="t"/>
              <a:pathLst>
                <a:path extrusionOk="0" h="563" w="1277">
                  <a:moveTo>
                    <a:pt x="411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77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2"/>
            <p:cNvSpPr/>
            <p:nvPr/>
          </p:nvSpPr>
          <p:spPr>
            <a:xfrm>
              <a:off x="-1778722" y="3515305"/>
              <a:ext cx="28657" cy="95451"/>
            </a:xfrm>
            <a:custGeom>
              <a:rect b="b" l="l" r="r" t="t"/>
              <a:pathLst>
                <a:path extrusionOk="0" h="1339" w="402">
                  <a:moveTo>
                    <a:pt x="402" y="1"/>
                  </a:moveTo>
                  <a:lnTo>
                    <a:pt x="1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2"/>
            <p:cNvSpPr/>
            <p:nvPr/>
          </p:nvSpPr>
          <p:spPr>
            <a:xfrm>
              <a:off x="-1840383" y="3580816"/>
              <a:ext cx="90318" cy="45266"/>
            </a:xfrm>
            <a:custGeom>
              <a:rect b="b" l="l" r="r" t="t"/>
              <a:pathLst>
                <a:path extrusionOk="0" h="635" w="1267">
                  <a:moveTo>
                    <a:pt x="0" y="1"/>
                  </a:moveTo>
                  <a:lnTo>
                    <a:pt x="616" y="634"/>
                  </a:lnTo>
                  <a:lnTo>
                    <a:pt x="1267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2"/>
            <p:cNvSpPr/>
            <p:nvPr/>
          </p:nvSpPr>
          <p:spPr>
            <a:xfrm>
              <a:off x="-1805454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777" y="1"/>
                  </a:moveTo>
                  <a:lnTo>
                    <a:pt x="1" y="1080"/>
                  </a:lnTo>
                  <a:lnTo>
                    <a:pt x="777" y="688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2"/>
            <p:cNvSpPr/>
            <p:nvPr/>
          </p:nvSpPr>
          <p:spPr>
            <a:xfrm>
              <a:off x="-1750136" y="3610685"/>
              <a:ext cx="56101" cy="77059"/>
            </a:xfrm>
            <a:custGeom>
              <a:rect b="b" l="l" r="r" t="t"/>
              <a:pathLst>
                <a:path extrusionOk="0" h="1081" w="787">
                  <a:moveTo>
                    <a:pt x="1" y="1"/>
                  </a:moveTo>
                  <a:lnTo>
                    <a:pt x="786" y="1080"/>
                  </a:lnTo>
                  <a:lnTo>
                    <a:pt x="786" y="1080"/>
                  </a:lnTo>
                  <a:lnTo>
                    <a:pt x="661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2"/>
            <p:cNvSpPr/>
            <p:nvPr/>
          </p:nvSpPr>
          <p:spPr>
            <a:xfrm>
              <a:off x="-1523735" y="3515305"/>
              <a:ext cx="181349" cy="172438"/>
            </a:xfrm>
            <a:custGeom>
              <a:rect b="b" l="l" r="r" t="t"/>
              <a:pathLst>
                <a:path extrusionOk="0" h="2419" w="2544">
                  <a:moveTo>
                    <a:pt x="1268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2" y="2418"/>
                  </a:lnTo>
                  <a:lnTo>
                    <a:pt x="1268" y="2026"/>
                  </a:lnTo>
                  <a:lnTo>
                    <a:pt x="2053" y="2418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2"/>
            <p:cNvSpPr/>
            <p:nvPr/>
          </p:nvSpPr>
          <p:spPr>
            <a:xfrm>
              <a:off x="-1433417" y="3570622"/>
              <a:ext cx="91031" cy="40133"/>
            </a:xfrm>
            <a:custGeom>
              <a:rect b="b" l="l" r="r" t="t"/>
              <a:pathLst>
                <a:path extrusionOk="0" h="563" w="1277">
                  <a:moveTo>
                    <a:pt x="411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76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2"/>
            <p:cNvSpPr/>
            <p:nvPr/>
          </p:nvSpPr>
          <p:spPr>
            <a:xfrm>
              <a:off x="-1462002" y="3515305"/>
              <a:ext cx="28657" cy="95451"/>
            </a:xfrm>
            <a:custGeom>
              <a:rect b="b" l="l" r="r" t="t"/>
              <a:pathLst>
                <a:path extrusionOk="0" h="1339" w="402">
                  <a:moveTo>
                    <a:pt x="402" y="1"/>
                  </a:moveTo>
                  <a:lnTo>
                    <a:pt x="0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2"/>
            <p:cNvSpPr/>
            <p:nvPr/>
          </p:nvSpPr>
          <p:spPr>
            <a:xfrm>
              <a:off x="-1523735" y="3580816"/>
              <a:ext cx="90389" cy="45266"/>
            </a:xfrm>
            <a:custGeom>
              <a:rect b="b" l="l" r="r" t="t"/>
              <a:pathLst>
                <a:path extrusionOk="0" h="635" w="1268">
                  <a:moveTo>
                    <a:pt x="1" y="1"/>
                  </a:moveTo>
                  <a:lnTo>
                    <a:pt x="616" y="634"/>
                  </a:lnTo>
                  <a:lnTo>
                    <a:pt x="1268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2"/>
            <p:cNvSpPr/>
            <p:nvPr/>
          </p:nvSpPr>
          <p:spPr>
            <a:xfrm>
              <a:off x="-1488734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777" y="1"/>
                  </a:moveTo>
                  <a:lnTo>
                    <a:pt x="1" y="1080"/>
                  </a:lnTo>
                  <a:lnTo>
                    <a:pt x="777" y="688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2"/>
            <p:cNvSpPr/>
            <p:nvPr/>
          </p:nvSpPr>
          <p:spPr>
            <a:xfrm>
              <a:off x="-1433417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1" y="1"/>
                  </a:moveTo>
                  <a:lnTo>
                    <a:pt x="786" y="1080"/>
                  </a:lnTo>
                  <a:lnTo>
                    <a:pt x="786" y="1080"/>
                  </a:lnTo>
                  <a:lnTo>
                    <a:pt x="661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2"/>
            <p:cNvSpPr/>
            <p:nvPr/>
          </p:nvSpPr>
          <p:spPr>
            <a:xfrm>
              <a:off x="-1207016" y="3515305"/>
              <a:ext cx="181349" cy="172438"/>
            </a:xfrm>
            <a:custGeom>
              <a:rect b="b" l="l" r="r" t="t"/>
              <a:pathLst>
                <a:path extrusionOk="0" h="2419" w="2544">
                  <a:moveTo>
                    <a:pt x="1267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67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2"/>
            <p:cNvSpPr/>
            <p:nvPr/>
          </p:nvSpPr>
          <p:spPr>
            <a:xfrm>
              <a:off x="-1116698" y="3570622"/>
              <a:ext cx="91031" cy="40133"/>
            </a:xfrm>
            <a:custGeom>
              <a:rect b="b" l="l" r="r" t="t"/>
              <a:pathLst>
                <a:path extrusionOk="0" h="563" w="1277">
                  <a:moveTo>
                    <a:pt x="411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76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2"/>
            <p:cNvSpPr/>
            <p:nvPr/>
          </p:nvSpPr>
          <p:spPr>
            <a:xfrm>
              <a:off x="-1145354" y="3515305"/>
              <a:ext cx="28728" cy="95451"/>
            </a:xfrm>
            <a:custGeom>
              <a:rect b="b" l="l" r="r" t="t"/>
              <a:pathLst>
                <a:path extrusionOk="0" h="1339" w="403">
                  <a:moveTo>
                    <a:pt x="402" y="1"/>
                  </a:moveTo>
                  <a:lnTo>
                    <a:pt x="1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2"/>
            <p:cNvSpPr/>
            <p:nvPr/>
          </p:nvSpPr>
          <p:spPr>
            <a:xfrm>
              <a:off x="-1207016" y="3580816"/>
              <a:ext cx="90389" cy="45266"/>
            </a:xfrm>
            <a:custGeom>
              <a:rect b="b" l="l" r="r" t="t"/>
              <a:pathLst>
                <a:path extrusionOk="0" h="635" w="1268">
                  <a:moveTo>
                    <a:pt x="1" y="1"/>
                  </a:moveTo>
                  <a:lnTo>
                    <a:pt x="616" y="634"/>
                  </a:lnTo>
                  <a:lnTo>
                    <a:pt x="1267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2"/>
            <p:cNvSpPr/>
            <p:nvPr/>
          </p:nvSpPr>
          <p:spPr>
            <a:xfrm>
              <a:off x="-1172015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776" y="1"/>
                  </a:moveTo>
                  <a:lnTo>
                    <a:pt x="0" y="1080"/>
                  </a:lnTo>
                  <a:lnTo>
                    <a:pt x="776" y="68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-1116698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0" y="1"/>
                  </a:moveTo>
                  <a:lnTo>
                    <a:pt x="785" y="1080"/>
                  </a:lnTo>
                  <a:lnTo>
                    <a:pt x="785" y="1080"/>
                  </a:lnTo>
                  <a:lnTo>
                    <a:pt x="660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22"/>
          <p:cNvSpPr txBox="1"/>
          <p:nvPr>
            <p:ph type="title"/>
          </p:nvPr>
        </p:nvSpPr>
        <p:spPr>
          <a:xfrm>
            <a:off x="2573100" y="600825"/>
            <a:ext cx="3997800" cy="100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 sz="8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2" name="Google Shape;512;p22"/>
          <p:cNvSpPr txBox="1"/>
          <p:nvPr>
            <p:ph idx="1" type="subTitle"/>
          </p:nvPr>
        </p:nvSpPr>
        <p:spPr>
          <a:xfrm>
            <a:off x="3077100" y="2268075"/>
            <a:ext cx="2989800" cy="43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13" name="Google Shape;513;p22"/>
          <p:cNvSpPr txBox="1"/>
          <p:nvPr>
            <p:ph idx="2" type="subTitle"/>
          </p:nvPr>
        </p:nvSpPr>
        <p:spPr>
          <a:xfrm>
            <a:off x="3360750" y="2707250"/>
            <a:ext cx="2422500" cy="898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14" name="Google Shape;514;p22"/>
          <p:cNvSpPr txBox="1"/>
          <p:nvPr/>
        </p:nvSpPr>
        <p:spPr>
          <a:xfrm>
            <a:off x="2150550" y="3814175"/>
            <a:ext cx="48429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CREDITS: This presentation template was created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, including icons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, infographics &amp; images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l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23"/>
          <p:cNvGrpSpPr/>
          <p:nvPr/>
        </p:nvGrpSpPr>
        <p:grpSpPr>
          <a:xfrm>
            <a:off x="-698967" y="-342306"/>
            <a:ext cx="10825814" cy="1385856"/>
            <a:chOff x="-305650" y="585000"/>
            <a:chExt cx="8429350" cy="1079075"/>
          </a:xfrm>
        </p:grpSpPr>
        <p:sp>
          <p:nvSpPr>
            <p:cNvPr id="517" name="Google Shape;517;p23"/>
            <p:cNvSpPr/>
            <p:nvPr/>
          </p:nvSpPr>
          <p:spPr>
            <a:xfrm>
              <a:off x="-305650" y="585000"/>
              <a:ext cx="2876275" cy="736050"/>
            </a:xfrm>
            <a:custGeom>
              <a:rect b="b" l="l" r="r" t="t"/>
              <a:pathLst>
                <a:path extrusionOk="0" h="29442" w="115051">
                  <a:moveTo>
                    <a:pt x="9118" y="1"/>
                  </a:moveTo>
                  <a:cubicBezTo>
                    <a:pt x="7298" y="10599"/>
                    <a:pt x="5282" y="21109"/>
                    <a:pt x="1" y="29441"/>
                  </a:cubicBezTo>
                  <a:cubicBezTo>
                    <a:pt x="35329" y="10724"/>
                    <a:pt x="74976" y="1749"/>
                    <a:pt x="115050" y="1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3"/>
            <p:cNvSpPr/>
            <p:nvPr/>
          </p:nvSpPr>
          <p:spPr>
            <a:xfrm>
              <a:off x="3323550" y="585000"/>
              <a:ext cx="4768025" cy="1079075"/>
            </a:xfrm>
            <a:custGeom>
              <a:rect b="b" l="l" r="r" t="t"/>
              <a:pathLst>
                <a:path extrusionOk="0" h="43163" w="190721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3"/>
            <p:cNvSpPr/>
            <p:nvPr/>
          </p:nvSpPr>
          <p:spPr>
            <a:xfrm>
              <a:off x="-305650" y="585000"/>
              <a:ext cx="2876275" cy="736050"/>
            </a:xfrm>
            <a:custGeom>
              <a:rect b="b" l="l" r="r" t="t"/>
              <a:pathLst>
                <a:path extrusionOk="0" h="29442" w="115051">
                  <a:moveTo>
                    <a:pt x="9118" y="1"/>
                  </a:moveTo>
                  <a:cubicBezTo>
                    <a:pt x="7298" y="10599"/>
                    <a:pt x="5282" y="21109"/>
                    <a:pt x="1" y="29441"/>
                  </a:cubicBezTo>
                  <a:cubicBezTo>
                    <a:pt x="35329" y="10724"/>
                    <a:pt x="74976" y="1749"/>
                    <a:pt x="1150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3"/>
            <p:cNvSpPr/>
            <p:nvPr/>
          </p:nvSpPr>
          <p:spPr>
            <a:xfrm>
              <a:off x="3323550" y="585000"/>
              <a:ext cx="4768025" cy="1079075"/>
            </a:xfrm>
            <a:custGeom>
              <a:rect b="b" l="l" r="r" t="t"/>
              <a:pathLst>
                <a:path extrusionOk="0" h="43163" w="190721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3"/>
            <p:cNvSpPr/>
            <p:nvPr/>
          </p:nvSpPr>
          <p:spPr>
            <a:xfrm>
              <a:off x="-274425" y="585000"/>
              <a:ext cx="1645125" cy="584375"/>
            </a:xfrm>
            <a:custGeom>
              <a:rect b="b" l="l" r="r" t="t"/>
              <a:pathLst>
                <a:path extrusionOk="0" h="23375" w="65805">
                  <a:moveTo>
                    <a:pt x="8030" y="1"/>
                  </a:moveTo>
                  <a:cubicBezTo>
                    <a:pt x="6406" y="8476"/>
                    <a:pt x="4265" y="16648"/>
                    <a:pt x="1" y="23375"/>
                  </a:cubicBezTo>
                  <a:cubicBezTo>
                    <a:pt x="20716" y="12401"/>
                    <a:pt x="42912" y="4783"/>
                    <a:pt x="65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3"/>
            <p:cNvSpPr/>
            <p:nvPr/>
          </p:nvSpPr>
          <p:spPr>
            <a:xfrm>
              <a:off x="4706350" y="585000"/>
              <a:ext cx="3416450" cy="927400"/>
            </a:xfrm>
            <a:custGeom>
              <a:rect b="b" l="l" r="r" t="t"/>
              <a:pathLst>
                <a:path extrusionOk="0" h="37096" w="136658">
                  <a:moveTo>
                    <a:pt x="120724" y="1250"/>
                  </a:moveTo>
                  <a:cubicBezTo>
                    <a:pt x="120153" y="822"/>
                    <a:pt x="119582" y="393"/>
                    <a:pt x="118993" y="1"/>
                  </a:cubicBezTo>
                  <a:lnTo>
                    <a:pt x="1" y="1"/>
                  </a:lnTo>
                  <a:cubicBezTo>
                    <a:pt x="4676" y="822"/>
                    <a:pt x="9333" y="1714"/>
                    <a:pt x="13972" y="2659"/>
                  </a:cubicBezTo>
                  <a:cubicBezTo>
                    <a:pt x="53208" y="10724"/>
                    <a:pt x="91587" y="23321"/>
                    <a:pt x="129235" y="37096"/>
                  </a:cubicBezTo>
                  <a:cubicBezTo>
                    <a:pt x="136658" y="25605"/>
                    <a:pt x="131537" y="9654"/>
                    <a:pt x="120724" y="1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3"/>
            <p:cNvSpPr/>
            <p:nvPr/>
          </p:nvSpPr>
          <p:spPr>
            <a:xfrm>
              <a:off x="-247650" y="585000"/>
              <a:ext cx="1126350" cy="454575"/>
            </a:xfrm>
            <a:custGeom>
              <a:rect b="b" l="l" r="r" t="t"/>
              <a:pathLst>
                <a:path extrusionOk="0" h="18183" w="45054">
                  <a:moveTo>
                    <a:pt x="6941" y="1"/>
                  </a:moveTo>
                  <a:cubicBezTo>
                    <a:pt x="5425" y="6585"/>
                    <a:pt x="3390" y="12847"/>
                    <a:pt x="0" y="18182"/>
                  </a:cubicBezTo>
                  <a:cubicBezTo>
                    <a:pt x="14382" y="10564"/>
                    <a:pt x="29494" y="4551"/>
                    <a:pt x="45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3"/>
            <p:cNvSpPr/>
            <p:nvPr/>
          </p:nvSpPr>
          <p:spPr>
            <a:xfrm>
              <a:off x="5372775" y="585000"/>
              <a:ext cx="2750925" cy="797600"/>
            </a:xfrm>
            <a:custGeom>
              <a:rect b="b" l="l" r="r" t="t"/>
              <a:pathLst>
                <a:path extrusionOk="0" h="31904" w="110037">
                  <a:moveTo>
                    <a:pt x="1" y="1"/>
                  </a:moveTo>
                  <a:cubicBezTo>
                    <a:pt x="35204" y="8030"/>
                    <a:pt x="69730" y="19485"/>
                    <a:pt x="103649" y="31903"/>
                  </a:cubicBezTo>
                  <a:cubicBezTo>
                    <a:pt x="110036" y="22019"/>
                    <a:pt x="107128" y="8833"/>
                    <a:pt x="99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23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6" name="Google Shape;526;p23"/>
          <p:cNvSpPr txBox="1"/>
          <p:nvPr>
            <p:ph idx="1" type="subTitle"/>
          </p:nvPr>
        </p:nvSpPr>
        <p:spPr>
          <a:xfrm>
            <a:off x="720000" y="1381450"/>
            <a:ext cx="3852000" cy="322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27" name="Google Shape;527;p23"/>
          <p:cNvSpPr txBox="1"/>
          <p:nvPr>
            <p:ph idx="2" type="subTitle"/>
          </p:nvPr>
        </p:nvSpPr>
        <p:spPr>
          <a:xfrm>
            <a:off x="4572000" y="1381450"/>
            <a:ext cx="3852000" cy="322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24"/>
          <p:cNvGrpSpPr/>
          <p:nvPr/>
        </p:nvGrpSpPr>
        <p:grpSpPr>
          <a:xfrm>
            <a:off x="-874307" y="-3096782"/>
            <a:ext cx="10943120" cy="7654833"/>
            <a:chOff x="-4219997" y="-1378766"/>
            <a:chExt cx="6355628" cy="4445832"/>
          </a:xfrm>
        </p:grpSpPr>
        <p:sp>
          <p:nvSpPr>
            <p:cNvPr id="530" name="Google Shape;530;p24"/>
            <p:cNvSpPr/>
            <p:nvPr/>
          </p:nvSpPr>
          <p:spPr>
            <a:xfrm>
              <a:off x="-3870843" y="480632"/>
              <a:ext cx="2084659" cy="1469754"/>
            </a:xfrm>
            <a:custGeom>
              <a:rect b="b" l="l" r="r" t="t"/>
              <a:pathLst>
                <a:path extrusionOk="0" h="20618" w="29244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012" y="11366"/>
                    <a:pt x="18190" y="4595"/>
                    <a:pt x="29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-3870843" y="480632"/>
              <a:ext cx="2084659" cy="1469754"/>
            </a:xfrm>
            <a:custGeom>
              <a:rect b="b" l="l" r="r" t="t"/>
              <a:pathLst>
                <a:path extrusionOk="0" h="20618" w="29244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39" y="20189"/>
                    <a:pt x="1196" y="19761"/>
                    <a:pt x="1553" y="19342"/>
                  </a:cubicBezTo>
                  <a:cubicBezTo>
                    <a:pt x="1410" y="18084"/>
                    <a:pt x="1116" y="16799"/>
                    <a:pt x="759" y="15505"/>
                  </a:cubicBezTo>
                  <a:cubicBezTo>
                    <a:pt x="8823" y="8208"/>
                    <a:pt x="18761" y="3168"/>
                    <a:pt x="29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-4219997" y="940420"/>
              <a:ext cx="1563209" cy="2126645"/>
            </a:xfrm>
            <a:custGeom>
              <a:rect b="b" l="l" r="r" t="t"/>
              <a:pathLst>
                <a:path extrusionOk="0" h="29833" w="21929">
                  <a:moveTo>
                    <a:pt x="21929" y="1"/>
                  </a:moveTo>
                  <a:lnTo>
                    <a:pt x="21929" y="1"/>
                  </a:lnTo>
                  <a:cubicBezTo>
                    <a:pt x="13034" y="6397"/>
                    <a:pt x="5264" y="14381"/>
                    <a:pt x="1" y="23900"/>
                  </a:cubicBezTo>
                  <a:cubicBezTo>
                    <a:pt x="1294" y="25809"/>
                    <a:pt x="2445" y="27754"/>
                    <a:pt x="2900" y="29832"/>
                  </a:cubicBezTo>
                  <a:cubicBezTo>
                    <a:pt x="6442" y="18449"/>
                    <a:pt x="13373" y="8386"/>
                    <a:pt x="21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-575409" y="336279"/>
              <a:ext cx="2711040" cy="646840"/>
            </a:xfrm>
            <a:custGeom>
              <a:rect b="b" l="l" r="r" t="t"/>
              <a:pathLst>
                <a:path extrusionOk="0" h="9074" w="38031">
                  <a:moveTo>
                    <a:pt x="0" y="1"/>
                  </a:moveTo>
                  <a:cubicBezTo>
                    <a:pt x="12633" y="1508"/>
                    <a:pt x="24988" y="5050"/>
                    <a:pt x="37085" y="9073"/>
                  </a:cubicBezTo>
                  <a:cubicBezTo>
                    <a:pt x="37817" y="7869"/>
                    <a:pt x="38031" y="6504"/>
                    <a:pt x="37843" y="5157"/>
                  </a:cubicBezTo>
                  <a:lnTo>
                    <a:pt x="37843" y="5157"/>
                  </a:lnTo>
                  <a:cubicBezTo>
                    <a:pt x="37843" y="5175"/>
                    <a:pt x="37834" y="5184"/>
                    <a:pt x="37826" y="5193"/>
                  </a:cubicBezTo>
                  <a:cubicBezTo>
                    <a:pt x="25381" y="2445"/>
                    <a:pt x="12722" y="188"/>
                    <a:pt x="0" y="1"/>
                  </a:cubicBezTo>
                  <a:close/>
                </a:path>
              </a:pathLst>
            </a:custGeom>
            <a:solidFill>
              <a:srgbClr val="1D40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-4057824" y="-623217"/>
              <a:ext cx="6135571" cy="2110606"/>
            </a:xfrm>
            <a:custGeom>
              <a:rect b="b" l="l" r="r" t="t"/>
              <a:pathLst>
                <a:path extrusionOk="0" h="29608" w="86071">
                  <a:moveTo>
                    <a:pt x="23688" y="0"/>
                  </a:moveTo>
                  <a:cubicBezTo>
                    <a:pt x="19653" y="0"/>
                    <a:pt x="15625" y="595"/>
                    <a:pt x="11937" y="2185"/>
                  </a:cubicBezTo>
                  <a:cubicBezTo>
                    <a:pt x="6950" y="4335"/>
                    <a:pt x="2659" y="8510"/>
                    <a:pt x="1276" y="13764"/>
                  </a:cubicBezTo>
                  <a:cubicBezTo>
                    <a:pt x="1" y="18653"/>
                    <a:pt x="1883" y="24880"/>
                    <a:pt x="90" y="29608"/>
                  </a:cubicBezTo>
                  <a:cubicBezTo>
                    <a:pt x="11464" y="20223"/>
                    <a:pt x="26059" y="15361"/>
                    <a:pt x="40716" y="13773"/>
                  </a:cubicBezTo>
                  <a:cubicBezTo>
                    <a:pt x="44968" y="13312"/>
                    <a:pt x="49233" y="13111"/>
                    <a:pt x="53503" y="13111"/>
                  </a:cubicBezTo>
                  <a:cubicBezTo>
                    <a:pt x="63954" y="13111"/>
                    <a:pt x="74428" y="14315"/>
                    <a:pt x="84777" y="15860"/>
                  </a:cubicBezTo>
                  <a:cubicBezTo>
                    <a:pt x="86071" y="12533"/>
                    <a:pt x="83921" y="8724"/>
                    <a:pt x="80718" y="7145"/>
                  </a:cubicBezTo>
                  <a:cubicBezTo>
                    <a:pt x="77507" y="5575"/>
                    <a:pt x="73778" y="5637"/>
                    <a:pt x="70200" y="5601"/>
                  </a:cubicBezTo>
                  <a:cubicBezTo>
                    <a:pt x="61404" y="5521"/>
                    <a:pt x="52617" y="4656"/>
                    <a:pt x="43981" y="3023"/>
                  </a:cubicBezTo>
                  <a:cubicBezTo>
                    <a:pt x="38647" y="2015"/>
                    <a:pt x="33348" y="713"/>
                    <a:pt x="27941" y="204"/>
                  </a:cubicBezTo>
                  <a:cubicBezTo>
                    <a:pt x="26533" y="74"/>
                    <a:pt x="25110" y="0"/>
                    <a:pt x="23688" y="0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-4057824" y="-623217"/>
              <a:ext cx="6135571" cy="2110606"/>
            </a:xfrm>
            <a:custGeom>
              <a:rect b="b" l="l" r="r" t="t"/>
              <a:pathLst>
                <a:path extrusionOk="0" h="29608" w="86071">
                  <a:moveTo>
                    <a:pt x="23688" y="0"/>
                  </a:moveTo>
                  <a:cubicBezTo>
                    <a:pt x="19653" y="0"/>
                    <a:pt x="15625" y="595"/>
                    <a:pt x="11937" y="2185"/>
                  </a:cubicBezTo>
                  <a:cubicBezTo>
                    <a:pt x="6950" y="4335"/>
                    <a:pt x="2659" y="8510"/>
                    <a:pt x="1276" y="13764"/>
                  </a:cubicBezTo>
                  <a:cubicBezTo>
                    <a:pt x="1" y="18653"/>
                    <a:pt x="1883" y="24880"/>
                    <a:pt x="90" y="29608"/>
                  </a:cubicBezTo>
                  <a:cubicBezTo>
                    <a:pt x="11464" y="20223"/>
                    <a:pt x="26059" y="15361"/>
                    <a:pt x="40716" y="13773"/>
                  </a:cubicBezTo>
                  <a:cubicBezTo>
                    <a:pt x="44968" y="13312"/>
                    <a:pt x="49233" y="13111"/>
                    <a:pt x="53503" y="13111"/>
                  </a:cubicBezTo>
                  <a:cubicBezTo>
                    <a:pt x="63954" y="13111"/>
                    <a:pt x="74428" y="14315"/>
                    <a:pt x="84777" y="15860"/>
                  </a:cubicBezTo>
                  <a:cubicBezTo>
                    <a:pt x="86071" y="12533"/>
                    <a:pt x="83921" y="8724"/>
                    <a:pt x="80718" y="7145"/>
                  </a:cubicBezTo>
                  <a:cubicBezTo>
                    <a:pt x="77507" y="5575"/>
                    <a:pt x="73778" y="5637"/>
                    <a:pt x="70200" y="5601"/>
                  </a:cubicBezTo>
                  <a:cubicBezTo>
                    <a:pt x="61404" y="5521"/>
                    <a:pt x="52617" y="4656"/>
                    <a:pt x="43981" y="3023"/>
                  </a:cubicBezTo>
                  <a:cubicBezTo>
                    <a:pt x="38647" y="2015"/>
                    <a:pt x="33348" y="713"/>
                    <a:pt x="27941" y="204"/>
                  </a:cubicBezTo>
                  <a:cubicBezTo>
                    <a:pt x="26533" y="74"/>
                    <a:pt x="25110" y="0"/>
                    <a:pt x="23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-4057824" y="-738057"/>
              <a:ext cx="6135571" cy="2110392"/>
            </a:xfrm>
            <a:custGeom>
              <a:rect b="b" l="l" r="r" t="t"/>
              <a:pathLst>
                <a:path extrusionOk="0" h="29605" w="86071">
                  <a:moveTo>
                    <a:pt x="23652" y="0"/>
                  </a:moveTo>
                  <a:cubicBezTo>
                    <a:pt x="19629" y="0"/>
                    <a:pt x="15613" y="596"/>
                    <a:pt x="11937" y="2181"/>
                  </a:cubicBezTo>
                  <a:cubicBezTo>
                    <a:pt x="6950" y="4340"/>
                    <a:pt x="2659" y="8506"/>
                    <a:pt x="1276" y="13760"/>
                  </a:cubicBezTo>
                  <a:cubicBezTo>
                    <a:pt x="1" y="18658"/>
                    <a:pt x="1883" y="24876"/>
                    <a:pt x="90" y="29604"/>
                  </a:cubicBezTo>
                  <a:cubicBezTo>
                    <a:pt x="11464" y="20219"/>
                    <a:pt x="26059" y="15357"/>
                    <a:pt x="40716" y="13769"/>
                  </a:cubicBezTo>
                  <a:cubicBezTo>
                    <a:pt x="44968" y="13309"/>
                    <a:pt x="49233" y="13108"/>
                    <a:pt x="53503" y="13108"/>
                  </a:cubicBezTo>
                  <a:cubicBezTo>
                    <a:pt x="63954" y="13108"/>
                    <a:pt x="74428" y="14311"/>
                    <a:pt x="84777" y="15857"/>
                  </a:cubicBezTo>
                  <a:cubicBezTo>
                    <a:pt x="86071" y="12529"/>
                    <a:pt x="83921" y="8720"/>
                    <a:pt x="80718" y="7141"/>
                  </a:cubicBezTo>
                  <a:cubicBezTo>
                    <a:pt x="77507" y="5571"/>
                    <a:pt x="73778" y="5633"/>
                    <a:pt x="70200" y="5598"/>
                  </a:cubicBezTo>
                  <a:cubicBezTo>
                    <a:pt x="61404" y="5517"/>
                    <a:pt x="52617" y="4661"/>
                    <a:pt x="43981" y="3028"/>
                  </a:cubicBezTo>
                  <a:cubicBezTo>
                    <a:pt x="38647" y="2011"/>
                    <a:pt x="33348" y="709"/>
                    <a:pt x="27941" y="209"/>
                  </a:cubicBezTo>
                  <a:cubicBezTo>
                    <a:pt x="26521" y="76"/>
                    <a:pt x="25086" y="0"/>
                    <a:pt x="23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-4057824" y="-836644"/>
              <a:ext cx="6135571" cy="2110392"/>
            </a:xfrm>
            <a:custGeom>
              <a:rect b="b" l="l" r="r" t="t"/>
              <a:pathLst>
                <a:path extrusionOk="0" h="29605" w="86071">
                  <a:moveTo>
                    <a:pt x="23652" y="0"/>
                  </a:moveTo>
                  <a:cubicBezTo>
                    <a:pt x="19629" y="0"/>
                    <a:pt x="15613" y="596"/>
                    <a:pt x="11937" y="2181"/>
                  </a:cubicBezTo>
                  <a:cubicBezTo>
                    <a:pt x="6950" y="4340"/>
                    <a:pt x="2659" y="8506"/>
                    <a:pt x="1276" y="13761"/>
                  </a:cubicBezTo>
                  <a:cubicBezTo>
                    <a:pt x="1" y="18649"/>
                    <a:pt x="1883" y="24876"/>
                    <a:pt x="90" y="29604"/>
                  </a:cubicBezTo>
                  <a:cubicBezTo>
                    <a:pt x="11464" y="20219"/>
                    <a:pt x="26059" y="15357"/>
                    <a:pt x="40716" y="13770"/>
                  </a:cubicBezTo>
                  <a:cubicBezTo>
                    <a:pt x="44968" y="13309"/>
                    <a:pt x="49233" y="13108"/>
                    <a:pt x="53503" y="13108"/>
                  </a:cubicBezTo>
                  <a:cubicBezTo>
                    <a:pt x="63954" y="13108"/>
                    <a:pt x="74428" y="14312"/>
                    <a:pt x="84777" y="15857"/>
                  </a:cubicBezTo>
                  <a:cubicBezTo>
                    <a:pt x="86071" y="12529"/>
                    <a:pt x="83921" y="8720"/>
                    <a:pt x="80718" y="7141"/>
                  </a:cubicBezTo>
                  <a:cubicBezTo>
                    <a:pt x="77507" y="5571"/>
                    <a:pt x="73778" y="5634"/>
                    <a:pt x="70200" y="5598"/>
                  </a:cubicBezTo>
                  <a:cubicBezTo>
                    <a:pt x="61404" y="5518"/>
                    <a:pt x="52617" y="4661"/>
                    <a:pt x="43981" y="3020"/>
                  </a:cubicBezTo>
                  <a:cubicBezTo>
                    <a:pt x="38647" y="2012"/>
                    <a:pt x="33348" y="709"/>
                    <a:pt x="27941" y="210"/>
                  </a:cubicBezTo>
                  <a:cubicBezTo>
                    <a:pt x="26521" y="76"/>
                    <a:pt x="25086" y="0"/>
                    <a:pt x="2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-4057824" y="-951769"/>
              <a:ext cx="6135571" cy="2110392"/>
            </a:xfrm>
            <a:custGeom>
              <a:rect b="b" l="l" r="r" t="t"/>
              <a:pathLst>
                <a:path extrusionOk="0" h="29605" w="86071">
                  <a:moveTo>
                    <a:pt x="23657" y="1"/>
                  </a:moveTo>
                  <a:cubicBezTo>
                    <a:pt x="19632" y="1"/>
                    <a:pt x="15615" y="598"/>
                    <a:pt x="11937" y="2190"/>
                  </a:cubicBezTo>
                  <a:cubicBezTo>
                    <a:pt x="6950" y="4340"/>
                    <a:pt x="2659" y="8506"/>
                    <a:pt x="1276" y="13761"/>
                  </a:cubicBezTo>
                  <a:cubicBezTo>
                    <a:pt x="1" y="18659"/>
                    <a:pt x="1883" y="24876"/>
                    <a:pt x="90" y="29605"/>
                  </a:cubicBezTo>
                  <a:cubicBezTo>
                    <a:pt x="11464" y="20220"/>
                    <a:pt x="26059" y="15358"/>
                    <a:pt x="40716" y="13770"/>
                  </a:cubicBezTo>
                  <a:cubicBezTo>
                    <a:pt x="44965" y="13309"/>
                    <a:pt x="49229" y="13109"/>
                    <a:pt x="53496" y="13109"/>
                  </a:cubicBezTo>
                  <a:cubicBezTo>
                    <a:pt x="63949" y="13109"/>
                    <a:pt x="74426" y="14314"/>
                    <a:pt x="84777" y="15866"/>
                  </a:cubicBezTo>
                  <a:cubicBezTo>
                    <a:pt x="86071" y="12530"/>
                    <a:pt x="83921" y="8721"/>
                    <a:pt x="80718" y="7150"/>
                  </a:cubicBezTo>
                  <a:cubicBezTo>
                    <a:pt x="77507" y="5571"/>
                    <a:pt x="73778" y="5634"/>
                    <a:pt x="70200" y="5607"/>
                  </a:cubicBezTo>
                  <a:cubicBezTo>
                    <a:pt x="61404" y="5527"/>
                    <a:pt x="52617" y="4661"/>
                    <a:pt x="43981" y="3029"/>
                  </a:cubicBezTo>
                  <a:cubicBezTo>
                    <a:pt x="38647" y="2021"/>
                    <a:pt x="33348" y="718"/>
                    <a:pt x="27941" y="210"/>
                  </a:cubicBezTo>
                  <a:cubicBezTo>
                    <a:pt x="26522" y="76"/>
                    <a:pt x="25089" y="1"/>
                    <a:pt x="236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-4057824" y="-1050356"/>
              <a:ext cx="6135571" cy="2110392"/>
            </a:xfrm>
            <a:custGeom>
              <a:rect b="b" l="l" r="r" t="t"/>
              <a:pathLst>
                <a:path extrusionOk="0" h="29605" w="86071">
                  <a:moveTo>
                    <a:pt x="23657" y="1"/>
                  </a:moveTo>
                  <a:cubicBezTo>
                    <a:pt x="19632" y="1"/>
                    <a:pt x="15615" y="598"/>
                    <a:pt x="11937" y="2191"/>
                  </a:cubicBezTo>
                  <a:cubicBezTo>
                    <a:pt x="6950" y="4341"/>
                    <a:pt x="2659" y="8507"/>
                    <a:pt x="1276" y="13761"/>
                  </a:cubicBezTo>
                  <a:cubicBezTo>
                    <a:pt x="1" y="18659"/>
                    <a:pt x="1883" y="24877"/>
                    <a:pt x="90" y="29605"/>
                  </a:cubicBezTo>
                  <a:cubicBezTo>
                    <a:pt x="11464" y="20220"/>
                    <a:pt x="26059" y="15358"/>
                    <a:pt x="40716" y="13770"/>
                  </a:cubicBezTo>
                  <a:cubicBezTo>
                    <a:pt x="44965" y="13310"/>
                    <a:pt x="49229" y="13109"/>
                    <a:pt x="53496" y="13109"/>
                  </a:cubicBezTo>
                  <a:cubicBezTo>
                    <a:pt x="63949" y="13109"/>
                    <a:pt x="74426" y="14314"/>
                    <a:pt x="84777" y="15866"/>
                  </a:cubicBezTo>
                  <a:cubicBezTo>
                    <a:pt x="86071" y="12530"/>
                    <a:pt x="83921" y="8721"/>
                    <a:pt x="80718" y="7151"/>
                  </a:cubicBezTo>
                  <a:cubicBezTo>
                    <a:pt x="77507" y="5572"/>
                    <a:pt x="73778" y="5634"/>
                    <a:pt x="70200" y="5607"/>
                  </a:cubicBezTo>
                  <a:cubicBezTo>
                    <a:pt x="61404" y="5527"/>
                    <a:pt x="52617" y="4662"/>
                    <a:pt x="43981" y="3029"/>
                  </a:cubicBezTo>
                  <a:cubicBezTo>
                    <a:pt x="38647" y="2021"/>
                    <a:pt x="33348" y="710"/>
                    <a:pt x="27941" y="210"/>
                  </a:cubicBezTo>
                  <a:cubicBezTo>
                    <a:pt x="26522" y="77"/>
                    <a:pt x="25089" y="1"/>
                    <a:pt x="23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-4057824" y="-1165339"/>
              <a:ext cx="6135571" cy="2110963"/>
            </a:xfrm>
            <a:custGeom>
              <a:rect b="b" l="l" r="r" t="t"/>
              <a:pathLst>
                <a:path extrusionOk="0" h="29613" w="86071">
                  <a:moveTo>
                    <a:pt x="23678" y="1"/>
                  </a:moveTo>
                  <a:cubicBezTo>
                    <a:pt x="19646" y="1"/>
                    <a:pt x="15621" y="601"/>
                    <a:pt x="11937" y="2189"/>
                  </a:cubicBezTo>
                  <a:cubicBezTo>
                    <a:pt x="6950" y="4339"/>
                    <a:pt x="2659" y="8514"/>
                    <a:pt x="1276" y="13768"/>
                  </a:cubicBezTo>
                  <a:cubicBezTo>
                    <a:pt x="1" y="18657"/>
                    <a:pt x="1883" y="24884"/>
                    <a:pt x="90" y="29612"/>
                  </a:cubicBezTo>
                  <a:cubicBezTo>
                    <a:pt x="11464" y="20227"/>
                    <a:pt x="26059" y="15356"/>
                    <a:pt x="40716" y="13768"/>
                  </a:cubicBezTo>
                  <a:cubicBezTo>
                    <a:pt x="44965" y="13308"/>
                    <a:pt x="49229" y="13107"/>
                    <a:pt x="53496" y="13107"/>
                  </a:cubicBezTo>
                  <a:cubicBezTo>
                    <a:pt x="63949" y="13107"/>
                    <a:pt x="74426" y="14313"/>
                    <a:pt x="84777" y="15865"/>
                  </a:cubicBezTo>
                  <a:cubicBezTo>
                    <a:pt x="86071" y="12528"/>
                    <a:pt x="83921" y="8719"/>
                    <a:pt x="80718" y="7149"/>
                  </a:cubicBezTo>
                  <a:cubicBezTo>
                    <a:pt x="77507" y="5570"/>
                    <a:pt x="73778" y="5632"/>
                    <a:pt x="70200" y="5606"/>
                  </a:cubicBezTo>
                  <a:cubicBezTo>
                    <a:pt x="61404" y="5525"/>
                    <a:pt x="52617" y="4660"/>
                    <a:pt x="43981" y="3027"/>
                  </a:cubicBezTo>
                  <a:cubicBezTo>
                    <a:pt x="38647" y="2019"/>
                    <a:pt x="33348" y="717"/>
                    <a:pt x="27941" y="208"/>
                  </a:cubicBezTo>
                  <a:cubicBezTo>
                    <a:pt x="26529" y="76"/>
                    <a:pt x="25103" y="1"/>
                    <a:pt x="23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-4057824" y="-1263926"/>
              <a:ext cx="6135571" cy="2110321"/>
            </a:xfrm>
            <a:custGeom>
              <a:rect b="b" l="l" r="r" t="t"/>
              <a:pathLst>
                <a:path extrusionOk="0" h="29604" w="86071">
                  <a:moveTo>
                    <a:pt x="23678" y="1"/>
                  </a:moveTo>
                  <a:cubicBezTo>
                    <a:pt x="19646" y="1"/>
                    <a:pt x="15621" y="601"/>
                    <a:pt x="11937" y="2189"/>
                  </a:cubicBezTo>
                  <a:cubicBezTo>
                    <a:pt x="6950" y="4339"/>
                    <a:pt x="2659" y="8514"/>
                    <a:pt x="1276" y="13760"/>
                  </a:cubicBezTo>
                  <a:cubicBezTo>
                    <a:pt x="1" y="18657"/>
                    <a:pt x="1883" y="24884"/>
                    <a:pt x="90" y="29603"/>
                  </a:cubicBezTo>
                  <a:cubicBezTo>
                    <a:pt x="11464" y="20218"/>
                    <a:pt x="26059" y="15357"/>
                    <a:pt x="40716" y="13769"/>
                  </a:cubicBezTo>
                  <a:cubicBezTo>
                    <a:pt x="44965" y="13308"/>
                    <a:pt x="49229" y="13107"/>
                    <a:pt x="53496" y="13107"/>
                  </a:cubicBezTo>
                  <a:cubicBezTo>
                    <a:pt x="63949" y="13107"/>
                    <a:pt x="74426" y="14313"/>
                    <a:pt x="84777" y="15865"/>
                  </a:cubicBezTo>
                  <a:cubicBezTo>
                    <a:pt x="86071" y="12529"/>
                    <a:pt x="83921" y="8719"/>
                    <a:pt x="80718" y="7149"/>
                  </a:cubicBezTo>
                  <a:cubicBezTo>
                    <a:pt x="77507" y="5570"/>
                    <a:pt x="73778" y="5633"/>
                    <a:pt x="70200" y="5606"/>
                  </a:cubicBezTo>
                  <a:cubicBezTo>
                    <a:pt x="61404" y="5526"/>
                    <a:pt x="52617" y="4660"/>
                    <a:pt x="43981" y="3028"/>
                  </a:cubicBezTo>
                  <a:cubicBezTo>
                    <a:pt x="38647" y="2020"/>
                    <a:pt x="33348" y="717"/>
                    <a:pt x="27941" y="209"/>
                  </a:cubicBezTo>
                  <a:cubicBezTo>
                    <a:pt x="26529" y="76"/>
                    <a:pt x="25103" y="1"/>
                    <a:pt x="23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-4057824" y="-1378766"/>
              <a:ext cx="6135571" cy="2110678"/>
            </a:xfrm>
            <a:custGeom>
              <a:rect b="b" l="l" r="r" t="t"/>
              <a:pathLst>
                <a:path extrusionOk="0" h="29609" w="86071">
                  <a:moveTo>
                    <a:pt x="23688" y="1"/>
                  </a:moveTo>
                  <a:cubicBezTo>
                    <a:pt x="19653" y="1"/>
                    <a:pt x="15625" y="596"/>
                    <a:pt x="11937" y="2185"/>
                  </a:cubicBezTo>
                  <a:cubicBezTo>
                    <a:pt x="6950" y="4335"/>
                    <a:pt x="2659" y="8510"/>
                    <a:pt x="1276" y="13765"/>
                  </a:cubicBezTo>
                  <a:cubicBezTo>
                    <a:pt x="1" y="18654"/>
                    <a:pt x="1883" y="24880"/>
                    <a:pt x="90" y="29609"/>
                  </a:cubicBezTo>
                  <a:cubicBezTo>
                    <a:pt x="11464" y="20224"/>
                    <a:pt x="26059" y="15353"/>
                    <a:pt x="40716" y="13765"/>
                  </a:cubicBezTo>
                  <a:cubicBezTo>
                    <a:pt x="44965" y="13305"/>
                    <a:pt x="49229" y="13104"/>
                    <a:pt x="53496" y="13104"/>
                  </a:cubicBezTo>
                  <a:cubicBezTo>
                    <a:pt x="63949" y="13104"/>
                    <a:pt x="74426" y="14309"/>
                    <a:pt x="84777" y="15861"/>
                  </a:cubicBezTo>
                  <a:cubicBezTo>
                    <a:pt x="86071" y="12525"/>
                    <a:pt x="83921" y="8716"/>
                    <a:pt x="80718" y="7146"/>
                  </a:cubicBezTo>
                  <a:cubicBezTo>
                    <a:pt x="77507" y="5566"/>
                    <a:pt x="73778" y="5638"/>
                    <a:pt x="70200" y="5602"/>
                  </a:cubicBezTo>
                  <a:cubicBezTo>
                    <a:pt x="61404" y="5522"/>
                    <a:pt x="52617" y="4657"/>
                    <a:pt x="43981" y="3024"/>
                  </a:cubicBezTo>
                  <a:cubicBezTo>
                    <a:pt x="38647" y="2016"/>
                    <a:pt x="33348" y="713"/>
                    <a:pt x="27941" y="205"/>
                  </a:cubicBezTo>
                  <a:cubicBezTo>
                    <a:pt x="26533" y="75"/>
                    <a:pt x="25110" y="1"/>
                    <a:pt x="23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-351574" y="432300"/>
              <a:ext cx="108211" cy="103720"/>
            </a:xfrm>
            <a:custGeom>
              <a:rect b="b" l="l" r="r" t="t"/>
              <a:pathLst>
                <a:path extrusionOk="0" h="1455" w="1518">
                  <a:moveTo>
                    <a:pt x="1437" y="1"/>
                  </a:moveTo>
                  <a:lnTo>
                    <a:pt x="1437" y="1"/>
                  </a:lnTo>
                  <a:cubicBezTo>
                    <a:pt x="1258" y="144"/>
                    <a:pt x="1080" y="286"/>
                    <a:pt x="902" y="429"/>
                  </a:cubicBezTo>
                  <a:cubicBezTo>
                    <a:pt x="768" y="438"/>
                    <a:pt x="634" y="456"/>
                    <a:pt x="500" y="474"/>
                  </a:cubicBezTo>
                  <a:cubicBezTo>
                    <a:pt x="482" y="599"/>
                    <a:pt x="464" y="723"/>
                    <a:pt x="447" y="857"/>
                  </a:cubicBezTo>
                  <a:cubicBezTo>
                    <a:pt x="295" y="1018"/>
                    <a:pt x="143" y="1178"/>
                    <a:pt x="1" y="1339"/>
                  </a:cubicBezTo>
                  <a:cubicBezTo>
                    <a:pt x="152" y="1276"/>
                    <a:pt x="313" y="1223"/>
                    <a:pt x="473" y="1169"/>
                  </a:cubicBezTo>
                  <a:cubicBezTo>
                    <a:pt x="509" y="1259"/>
                    <a:pt x="545" y="1357"/>
                    <a:pt x="580" y="1455"/>
                  </a:cubicBezTo>
                  <a:cubicBezTo>
                    <a:pt x="705" y="1276"/>
                    <a:pt x="830" y="1107"/>
                    <a:pt x="955" y="938"/>
                  </a:cubicBezTo>
                  <a:cubicBezTo>
                    <a:pt x="1142" y="822"/>
                    <a:pt x="1330" y="714"/>
                    <a:pt x="1517" y="607"/>
                  </a:cubicBezTo>
                  <a:cubicBezTo>
                    <a:pt x="1419" y="554"/>
                    <a:pt x="1330" y="509"/>
                    <a:pt x="1232" y="465"/>
                  </a:cubicBezTo>
                  <a:cubicBezTo>
                    <a:pt x="1303" y="313"/>
                    <a:pt x="1374" y="152"/>
                    <a:pt x="1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-229463" y="448838"/>
              <a:ext cx="129810" cy="118404"/>
            </a:xfrm>
            <a:custGeom>
              <a:rect b="b" l="l" r="r" t="t"/>
              <a:pathLst>
                <a:path extrusionOk="0" h="1661" w="1821">
                  <a:moveTo>
                    <a:pt x="1704" y="1"/>
                  </a:moveTo>
                  <a:cubicBezTo>
                    <a:pt x="1490" y="161"/>
                    <a:pt x="1276" y="313"/>
                    <a:pt x="1071" y="474"/>
                  </a:cubicBezTo>
                  <a:cubicBezTo>
                    <a:pt x="910" y="482"/>
                    <a:pt x="750" y="482"/>
                    <a:pt x="589" y="491"/>
                  </a:cubicBezTo>
                  <a:cubicBezTo>
                    <a:pt x="571" y="643"/>
                    <a:pt x="553" y="795"/>
                    <a:pt x="527" y="946"/>
                  </a:cubicBezTo>
                  <a:cubicBezTo>
                    <a:pt x="357" y="1125"/>
                    <a:pt x="179" y="1303"/>
                    <a:pt x="0" y="1473"/>
                  </a:cubicBezTo>
                  <a:cubicBezTo>
                    <a:pt x="188" y="1419"/>
                    <a:pt x="375" y="1366"/>
                    <a:pt x="571" y="1312"/>
                  </a:cubicBezTo>
                  <a:cubicBezTo>
                    <a:pt x="616" y="1428"/>
                    <a:pt x="669" y="1544"/>
                    <a:pt x="714" y="1660"/>
                  </a:cubicBezTo>
                  <a:cubicBezTo>
                    <a:pt x="866" y="1464"/>
                    <a:pt x="1008" y="1268"/>
                    <a:pt x="1151" y="1080"/>
                  </a:cubicBezTo>
                  <a:cubicBezTo>
                    <a:pt x="1374" y="964"/>
                    <a:pt x="1597" y="839"/>
                    <a:pt x="1820" y="723"/>
                  </a:cubicBezTo>
                  <a:cubicBezTo>
                    <a:pt x="1704" y="661"/>
                    <a:pt x="1588" y="598"/>
                    <a:pt x="1472" y="545"/>
                  </a:cubicBezTo>
                  <a:cubicBezTo>
                    <a:pt x="1553" y="358"/>
                    <a:pt x="1624" y="179"/>
                    <a:pt x="17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-78767" y="478778"/>
              <a:ext cx="159678" cy="137366"/>
            </a:xfrm>
            <a:custGeom>
              <a:rect b="b" l="l" r="r" t="t"/>
              <a:pathLst>
                <a:path extrusionOk="0" h="1927" w="2240">
                  <a:moveTo>
                    <a:pt x="2053" y="0"/>
                  </a:moveTo>
                  <a:cubicBezTo>
                    <a:pt x="1794" y="178"/>
                    <a:pt x="1535" y="348"/>
                    <a:pt x="1285" y="517"/>
                  </a:cubicBezTo>
                  <a:cubicBezTo>
                    <a:pt x="1080" y="517"/>
                    <a:pt x="875" y="517"/>
                    <a:pt x="679" y="509"/>
                  </a:cubicBezTo>
                  <a:cubicBezTo>
                    <a:pt x="661" y="687"/>
                    <a:pt x="643" y="865"/>
                    <a:pt x="625" y="1044"/>
                  </a:cubicBezTo>
                  <a:cubicBezTo>
                    <a:pt x="420" y="1249"/>
                    <a:pt x="206" y="1445"/>
                    <a:pt x="1" y="1641"/>
                  </a:cubicBezTo>
                  <a:cubicBezTo>
                    <a:pt x="224" y="1597"/>
                    <a:pt x="456" y="1543"/>
                    <a:pt x="697" y="1499"/>
                  </a:cubicBezTo>
                  <a:cubicBezTo>
                    <a:pt x="759" y="1641"/>
                    <a:pt x="821" y="1784"/>
                    <a:pt x="893" y="1927"/>
                  </a:cubicBezTo>
                  <a:cubicBezTo>
                    <a:pt x="1062" y="1704"/>
                    <a:pt x="1241" y="1481"/>
                    <a:pt x="1410" y="1258"/>
                  </a:cubicBezTo>
                  <a:cubicBezTo>
                    <a:pt x="1678" y="1133"/>
                    <a:pt x="1954" y="1008"/>
                    <a:pt x="2240" y="883"/>
                  </a:cubicBezTo>
                  <a:cubicBezTo>
                    <a:pt x="2088" y="803"/>
                    <a:pt x="1937" y="714"/>
                    <a:pt x="1785" y="633"/>
                  </a:cubicBezTo>
                  <a:cubicBezTo>
                    <a:pt x="1874" y="419"/>
                    <a:pt x="1963" y="214"/>
                    <a:pt x="20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111992" y="528321"/>
              <a:ext cx="204873" cy="162886"/>
            </a:xfrm>
            <a:custGeom>
              <a:rect b="b" l="l" r="r" t="t"/>
              <a:pathLst>
                <a:path extrusionOk="0" h="2285" w="2874">
                  <a:moveTo>
                    <a:pt x="2570" y="1"/>
                  </a:moveTo>
                  <a:cubicBezTo>
                    <a:pt x="2240" y="197"/>
                    <a:pt x="1910" y="393"/>
                    <a:pt x="1589" y="581"/>
                  </a:cubicBezTo>
                  <a:cubicBezTo>
                    <a:pt x="1330" y="563"/>
                    <a:pt x="1071" y="536"/>
                    <a:pt x="813" y="518"/>
                  </a:cubicBezTo>
                  <a:cubicBezTo>
                    <a:pt x="804" y="732"/>
                    <a:pt x="786" y="946"/>
                    <a:pt x="777" y="1170"/>
                  </a:cubicBezTo>
                  <a:cubicBezTo>
                    <a:pt x="518" y="1401"/>
                    <a:pt x="260" y="1624"/>
                    <a:pt x="1" y="1848"/>
                  </a:cubicBezTo>
                  <a:cubicBezTo>
                    <a:pt x="286" y="1812"/>
                    <a:pt x="581" y="1776"/>
                    <a:pt x="884" y="1732"/>
                  </a:cubicBezTo>
                  <a:cubicBezTo>
                    <a:pt x="982" y="1910"/>
                    <a:pt x="1071" y="2097"/>
                    <a:pt x="1170" y="2285"/>
                  </a:cubicBezTo>
                  <a:cubicBezTo>
                    <a:pt x="1384" y="2026"/>
                    <a:pt x="1589" y="1767"/>
                    <a:pt x="1803" y="1500"/>
                  </a:cubicBezTo>
                  <a:cubicBezTo>
                    <a:pt x="2151" y="1375"/>
                    <a:pt x="2508" y="1241"/>
                    <a:pt x="2874" y="1116"/>
                  </a:cubicBezTo>
                  <a:cubicBezTo>
                    <a:pt x="2659" y="991"/>
                    <a:pt x="2454" y="875"/>
                    <a:pt x="2258" y="768"/>
                  </a:cubicBezTo>
                  <a:cubicBezTo>
                    <a:pt x="2365" y="509"/>
                    <a:pt x="2463" y="260"/>
                    <a:pt x="25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366408" y="610370"/>
              <a:ext cx="276087" cy="197887"/>
            </a:xfrm>
            <a:custGeom>
              <a:rect b="b" l="l" r="r" t="t"/>
              <a:pathLst>
                <a:path extrusionOk="0" h="2776" w="3873">
                  <a:moveTo>
                    <a:pt x="3355" y="1"/>
                  </a:moveTo>
                  <a:lnTo>
                    <a:pt x="3355" y="1"/>
                  </a:lnTo>
                  <a:cubicBezTo>
                    <a:pt x="2918" y="215"/>
                    <a:pt x="2480" y="429"/>
                    <a:pt x="2061" y="643"/>
                  </a:cubicBezTo>
                  <a:cubicBezTo>
                    <a:pt x="1695" y="589"/>
                    <a:pt x="1339" y="536"/>
                    <a:pt x="1000" y="491"/>
                  </a:cubicBezTo>
                  <a:cubicBezTo>
                    <a:pt x="1000" y="759"/>
                    <a:pt x="991" y="1036"/>
                    <a:pt x="991" y="1312"/>
                  </a:cubicBezTo>
                  <a:cubicBezTo>
                    <a:pt x="661" y="1571"/>
                    <a:pt x="330" y="1829"/>
                    <a:pt x="0" y="2088"/>
                  </a:cubicBezTo>
                  <a:cubicBezTo>
                    <a:pt x="384" y="2070"/>
                    <a:pt x="777" y="2053"/>
                    <a:pt x="1187" y="2035"/>
                  </a:cubicBezTo>
                  <a:cubicBezTo>
                    <a:pt x="1330" y="2276"/>
                    <a:pt x="1472" y="2525"/>
                    <a:pt x="1615" y="2775"/>
                  </a:cubicBezTo>
                  <a:cubicBezTo>
                    <a:pt x="1883" y="2463"/>
                    <a:pt x="2159" y="2151"/>
                    <a:pt x="2427" y="1838"/>
                  </a:cubicBezTo>
                  <a:cubicBezTo>
                    <a:pt x="2900" y="1714"/>
                    <a:pt x="3381" y="1580"/>
                    <a:pt x="3872" y="1455"/>
                  </a:cubicBezTo>
                  <a:cubicBezTo>
                    <a:pt x="3569" y="1276"/>
                    <a:pt x="3274" y="1107"/>
                    <a:pt x="2989" y="937"/>
                  </a:cubicBezTo>
                  <a:cubicBezTo>
                    <a:pt x="3114" y="625"/>
                    <a:pt x="3239" y="313"/>
                    <a:pt x="3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726968" y="747736"/>
              <a:ext cx="403901" cy="250638"/>
            </a:xfrm>
            <a:custGeom>
              <a:rect b="b" l="l" r="r" t="t"/>
              <a:pathLst>
                <a:path extrusionOk="0" h="3516" w="5666">
                  <a:moveTo>
                    <a:pt x="4702" y="1"/>
                  </a:moveTo>
                  <a:lnTo>
                    <a:pt x="4702" y="1"/>
                  </a:lnTo>
                  <a:cubicBezTo>
                    <a:pt x="4069" y="241"/>
                    <a:pt x="3453" y="482"/>
                    <a:pt x="2846" y="714"/>
                  </a:cubicBezTo>
                  <a:cubicBezTo>
                    <a:pt x="2311" y="598"/>
                    <a:pt x="1785" y="491"/>
                    <a:pt x="1276" y="393"/>
                  </a:cubicBezTo>
                  <a:lnTo>
                    <a:pt x="1276" y="393"/>
                  </a:lnTo>
                  <a:cubicBezTo>
                    <a:pt x="1303" y="750"/>
                    <a:pt x="1330" y="1107"/>
                    <a:pt x="1357" y="1473"/>
                  </a:cubicBezTo>
                  <a:cubicBezTo>
                    <a:pt x="902" y="1776"/>
                    <a:pt x="447" y="2079"/>
                    <a:pt x="1" y="2383"/>
                  </a:cubicBezTo>
                  <a:cubicBezTo>
                    <a:pt x="554" y="2409"/>
                    <a:pt x="1125" y="2436"/>
                    <a:pt x="1713" y="2463"/>
                  </a:cubicBezTo>
                  <a:cubicBezTo>
                    <a:pt x="1945" y="2802"/>
                    <a:pt x="2186" y="3159"/>
                    <a:pt x="2427" y="3515"/>
                  </a:cubicBezTo>
                  <a:cubicBezTo>
                    <a:pt x="2793" y="3132"/>
                    <a:pt x="3159" y="2748"/>
                    <a:pt x="3524" y="2365"/>
                  </a:cubicBezTo>
                  <a:cubicBezTo>
                    <a:pt x="4211" y="2249"/>
                    <a:pt x="4925" y="2142"/>
                    <a:pt x="5665" y="2026"/>
                  </a:cubicBezTo>
                  <a:cubicBezTo>
                    <a:pt x="5184" y="1749"/>
                    <a:pt x="4720" y="1481"/>
                    <a:pt x="4265" y="1223"/>
                  </a:cubicBezTo>
                  <a:cubicBezTo>
                    <a:pt x="4408" y="812"/>
                    <a:pt x="4559" y="411"/>
                    <a:pt x="4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1289763" y="998945"/>
              <a:ext cx="667156" cy="336465"/>
            </a:xfrm>
            <a:custGeom>
              <a:rect b="b" l="l" r="r" t="t"/>
              <a:pathLst>
                <a:path extrusionOk="0" h="4720" w="9359">
                  <a:moveTo>
                    <a:pt x="7316" y="0"/>
                  </a:moveTo>
                  <a:lnTo>
                    <a:pt x="7316" y="0"/>
                  </a:lnTo>
                  <a:cubicBezTo>
                    <a:pt x="6290" y="250"/>
                    <a:pt x="5300" y="491"/>
                    <a:pt x="4336" y="732"/>
                  </a:cubicBezTo>
                  <a:cubicBezTo>
                    <a:pt x="3435" y="491"/>
                    <a:pt x="2570" y="259"/>
                    <a:pt x="1740" y="45"/>
                  </a:cubicBezTo>
                  <a:lnTo>
                    <a:pt x="1740" y="45"/>
                  </a:lnTo>
                  <a:cubicBezTo>
                    <a:pt x="1838" y="545"/>
                    <a:pt x="1937" y="1053"/>
                    <a:pt x="2026" y="1579"/>
                  </a:cubicBezTo>
                  <a:cubicBezTo>
                    <a:pt x="1339" y="1945"/>
                    <a:pt x="661" y="2293"/>
                    <a:pt x="1" y="2650"/>
                  </a:cubicBezTo>
                  <a:cubicBezTo>
                    <a:pt x="884" y="2775"/>
                    <a:pt x="1803" y="2918"/>
                    <a:pt x="2766" y="3060"/>
                  </a:cubicBezTo>
                  <a:cubicBezTo>
                    <a:pt x="3194" y="3596"/>
                    <a:pt x="3649" y="4149"/>
                    <a:pt x="4104" y="4720"/>
                  </a:cubicBezTo>
                  <a:cubicBezTo>
                    <a:pt x="4649" y="4220"/>
                    <a:pt x="5202" y="3729"/>
                    <a:pt x="5746" y="3230"/>
                  </a:cubicBezTo>
                  <a:cubicBezTo>
                    <a:pt x="6897" y="3194"/>
                    <a:pt x="8101" y="3158"/>
                    <a:pt x="9359" y="3123"/>
                  </a:cubicBezTo>
                  <a:cubicBezTo>
                    <a:pt x="8467" y="2623"/>
                    <a:pt x="7619" y="2150"/>
                    <a:pt x="6790" y="1695"/>
                  </a:cubicBezTo>
                  <a:cubicBezTo>
                    <a:pt x="6968" y="1124"/>
                    <a:pt x="7147" y="562"/>
                    <a:pt x="73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0" name="Google Shape;550;p24"/>
          <p:cNvGrpSpPr/>
          <p:nvPr/>
        </p:nvGrpSpPr>
        <p:grpSpPr>
          <a:xfrm>
            <a:off x="125609" y="4730910"/>
            <a:ext cx="9063135" cy="316890"/>
            <a:chOff x="-5957448" y="3515305"/>
            <a:chExt cx="4931781" cy="172438"/>
          </a:xfrm>
        </p:grpSpPr>
        <p:sp>
          <p:nvSpPr>
            <p:cNvPr id="551" name="Google Shape;551;p24"/>
            <p:cNvSpPr/>
            <p:nvPr/>
          </p:nvSpPr>
          <p:spPr>
            <a:xfrm>
              <a:off x="-5957448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61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-5866489" y="3570622"/>
              <a:ext cx="90318" cy="40133"/>
            </a:xfrm>
            <a:custGeom>
              <a:rect b="b" l="l" r="r" t="t"/>
              <a:pathLst>
                <a:path extrusionOk="0" h="563" w="1267">
                  <a:moveTo>
                    <a:pt x="401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67" y="144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-5895787" y="3515305"/>
              <a:ext cx="29369" cy="95451"/>
            </a:xfrm>
            <a:custGeom>
              <a:rect b="b" l="l" r="r" t="t"/>
              <a:pathLst>
                <a:path extrusionOk="0" h="1339" w="412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-5957448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-5922519" y="3610685"/>
              <a:ext cx="56101" cy="77059"/>
            </a:xfrm>
            <a:custGeom>
              <a:rect b="b" l="l" r="r" t="t"/>
              <a:pathLst>
                <a:path extrusionOk="0" h="1081" w="787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-5866489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0" y="1"/>
                  </a:moveTo>
                  <a:lnTo>
                    <a:pt x="785" y="1080"/>
                  </a:lnTo>
                  <a:lnTo>
                    <a:pt x="785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-5640729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61" y="2418"/>
                  </a:lnTo>
                  <a:lnTo>
                    <a:pt x="2061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-5549841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-5579068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-5640729" y="3580816"/>
              <a:ext cx="90960" cy="45266"/>
            </a:xfrm>
            <a:custGeom>
              <a:rect b="b" l="l" r="r" t="t"/>
              <a:pathLst>
                <a:path extrusionOk="0" h="635" w="1276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-5605799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-5549841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1" y="1"/>
                  </a:moveTo>
                  <a:lnTo>
                    <a:pt x="786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-5324081" y="3515305"/>
              <a:ext cx="181349" cy="172438"/>
            </a:xfrm>
            <a:custGeom>
              <a:rect b="b" l="l" r="r" t="t"/>
              <a:pathLst>
                <a:path extrusionOk="0" h="2419" w="2544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-5233121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-5262348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-5324081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-5289080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-5233121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0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-5007362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-4916402" y="3570622"/>
              <a:ext cx="90318" cy="40133"/>
            </a:xfrm>
            <a:custGeom>
              <a:rect b="b" l="l" r="r" t="t"/>
              <a:pathLst>
                <a:path extrusionOk="0" h="563" w="1267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-4945700" y="3515305"/>
              <a:ext cx="29369" cy="95451"/>
            </a:xfrm>
            <a:custGeom>
              <a:rect b="b" l="l" r="r" t="t"/>
              <a:pathLst>
                <a:path extrusionOk="0" h="1339" w="412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-5007362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-4972361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-4916402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-4690643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-4599754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-4628981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-4690643" y="3580816"/>
              <a:ext cx="90960" cy="45266"/>
            </a:xfrm>
            <a:custGeom>
              <a:rect b="b" l="l" r="r" t="t"/>
              <a:pathLst>
                <a:path extrusionOk="0" h="635" w="1276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-4655713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-4599754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1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-4373995" y="3515305"/>
              <a:ext cx="181349" cy="172438"/>
            </a:xfrm>
            <a:custGeom>
              <a:rect b="b" l="l" r="r" t="t"/>
              <a:pathLst>
                <a:path extrusionOk="0" h="2419" w="2544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-4283035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-4312262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-4373995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-4338994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-4283035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0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-4057275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-3966316" y="3570622"/>
              <a:ext cx="90318" cy="40133"/>
            </a:xfrm>
            <a:custGeom>
              <a:rect b="b" l="l" r="r" t="t"/>
              <a:pathLst>
                <a:path extrusionOk="0" h="563" w="1267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-3995614" y="3515305"/>
              <a:ext cx="29369" cy="95451"/>
            </a:xfrm>
            <a:custGeom>
              <a:rect b="b" l="l" r="r" t="t"/>
              <a:pathLst>
                <a:path extrusionOk="0" h="1339" w="412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-4057275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-4022274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-3966316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0" y="1"/>
                  </a:moveTo>
                  <a:lnTo>
                    <a:pt x="776" y="1080"/>
                  </a:ln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-3740556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-3649668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-3678895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-3740556" y="3580816"/>
              <a:ext cx="90960" cy="45266"/>
            </a:xfrm>
            <a:custGeom>
              <a:rect b="b" l="l" r="r" t="t"/>
              <a:pathLst>
                <a:path extrusionOk="0" h="635" w="1276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-3705626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-3649668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1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-3423908" y="3515305"/>
              <a:ext cx="181349" cy="172438"/>
            </a:xfrm>
            <a:custGeom>
              <a:rect b="b" l="l" r="r" t="t"/>
              <a:pathLst>
                <a:path extrusionOk="0" h="2419" w="2544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-3332949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-3362175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-3423908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4"/>
            <p:cNvSpPr/>
            <p:nvPr/>
          </p:nvSpPr>
          <p:spPr>
            <a:xfrm>
              <a:off x="-3388907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-3332949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0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4"/>
            <p:cNvSpPr/>
            <p:nvPr/>
          </p:nvSpPr>
          <p:spPr>
            <a:xfrm>
              <a:off x="-3107189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-3016229" y="3570622"/>
              <a:ext cx="90318" cy="40133"/>
            </a:xfrm>
            <a:custGeom>
              <a:rect b="b" l="l" r="r" t="t"/>
              <a:pathLst>
                <a:path extrusionOk="0" h="563" w="1267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-3045527" y="3515305"/>
              <a:ext cx="29369" cy="95451"/>
            </a:xfrm>
            <a:custGeom>
              <a:rect b="b" l="l" r="r" t="t"/>
              <a:pathLst>
                <a:path extrusionOk="0" h="1339" w="412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-3107189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-3072188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-3016229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-2790470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-2699581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-2728808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-2790470" y="3580816"/>
              <a:ext cx="90960" cy="45266"/>
            </a:xfrm>
            <a:custGeom>
              <a:rect b="b" l="l" r="r" t="t"/>
              <a:pathLst>
                <a:path extrusionOk="0" h="635" w="1276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-2755540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-2699581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1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-2473822" y="3515305"/>
              <a:ext cx="181349" cy="172438"/>
            </a:xfrm>
            <a:custGeom>
              <a:rect b="b" l="l" r="r" t="t"/>
              <a:pathLst>
                <a:path extrusionOk="0" h="2419" w="2544">
                  <a:moveTo>
                    <a:pt x="1277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7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-2382862" y="3570622"/>
              <a:ext cx="90389" cy="40133"/>
            </a:xfrm>
            <a:custGeom>
              <a:rect b="b" l="l" r="r" t="t"/>
              <a:pathLst>
                <a:path extrusionOk="0" h="563" w="1268">
                  <a:moveTo>
                    <a:pt x="402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-2412089" y="3515305"/>
              <a:ext cx="29298" cy="95451"/>
            </a:xfrm>
            <a:custGeom>
              <a:rect b="b" l="l" r="r" t="t"/>
              <a:pathLst>
                <a:path extrusionOk="0" h="1339" w="411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-2473822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1" y="1"/>
                  </a:moveTo>
                  <a:lnTo>
                    <a:pt x="616" y="634"/>
                  </a:lnTo>
                  <a:lnTo>
                    <a:pt x="1277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-2438821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786" y="1"/>
                  </a:moveTo>
                  <a:lnTo>
                    <a:pt x="0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-2382862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1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-2157102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-2066143" y="3570622"/>
              <a:ext cx="90318" cy="40133"/>
            </a:xfrm>
            <a:custGeom>
              <a:rect b="b" l="l" r="r" t="t"/>
              <a:pathLst>
                <a:path extrusionOk="0" h="563" w="1267">
                  <a:moveTo>
                    <a:pt x="402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-2095441" y="3515305"/>
              <a:ext cx="29369" cy="95451"/>
            </a:xfrm>
            <a:custGeom>
              <a:rect b="b" l="l" r="r" t="t"/>
              <a:pathLst>
                <a:path extrusionOk="0" h="1339" w="412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-2157102" y="3580816"/>
              <a:ext cx="91031" cy="45266"/>
            </a:xfrm>
            <a:custGeom>
              <a:rect b="b" l="l" r="r" t="t"/>
              <a:pathLst>
                <a:path extrusionOk="0" h="635" w="1277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-2122101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776" y="1"/>
                  </a:moveTo>
                  <a:lnTo>
                    <a:pt x="0" y="1080"/>
                  </a:lnTo>
                  <a:lnTo>
                    <a:pt x="776" y="68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-2066143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-1840383" y="3515305"/>
              <a:ext cx="181278" cy="172438"/>
            </a:xfrm>
            <a:custGeom>
              <a:rect b="b" l="l" r="r" t="t"/>
              <a:pathLst>
                <a:path extrusionOk="0" h="2419" w="2543">
                  <a:moveTo>
                    <a:pt x="1267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67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-1750136" y="3570622"/>
              <a:ext cx="91031" cy="40133"/>
            </a:xfrm>
            <a:custGeom>
              <a:rect b="b" l="l" r="r" t="t"/>
              <a:pathLst>
                <a:path extrusionOk="0" h="563" w="1277">
                  <a:moveTo>
                    <a:pt x="411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77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-1778722" y="3515305"/>
              <a:ext cx="28657" cy="95451"/>
            </a:xfrm>
            <a:custGeom>
              <a:rect b="b" l="l" r="r" t="t"/>
              <a:pathLst>
                <a:path extrusionOk="0" h="1339" w="402">
                  <a:moveTo>
                    <a:pt x="402" y="1"/>
                  </a:moveTo>
                  <a:lnTo>
                    <a:pt x="1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-1840383" y="3580816"/>
              <a:ext cx="90318" cy="45266"/>
            </a:xfrm>
            <a:custGeom>
              <a:rect b="b" l="l" r="r" t="t"/>
              <a:pathLst>
                <a:path extrusionOk="0" h="635" w="1267">
                  <a:moveTo>
                    <a:pt x="0" y="1"/>
                  </a:moveTo>
                  <a:lnTo>
                    <a:pt x="616" y="634"/>
                  </a:lnTo>
                  <a:lnTo>
                    <a:pt x="1267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-1805454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777" y="1"/>
                  </a:moveTo>
                  <a:lnTo>
                    <a:pt x="1" y="1080"/>
                  </a:lnTo>
                  <a:lnTo>
                    <a:pt x="777" y="688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-1750136" y="3610685"/>
              <a:ext cx="56101" cy="77059"/>
            </a:xfrm>
            <a:custGeom>
              <a:rect b="b" l="l" r="r" t="t"/>
              <a:pathLst>
                <a:path extrusionOk="0" h="1081" w="787">
                  <a:moveTo>
                    <a:pt x="1" y="1"/>
                  </a:moveTo>
                  <a:lnTo>
                    <a:pt x="786" y="1080"/>
                  </a:lnTo>
                  <a:lnTo>
                    <a:pt x="786" y="1080"/>
                  </a:lnTo>
                  <a:lnTo>
                    <a:pt x="661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-1523735" y="3515305"/>
              <a:ext cx="181349" cy="172438"/>
            </a:xfrm>
            <a:custGeom>
              <a:rect b="b" l="l" r="r" t="t"/>
              <a:pathLst>
                <a:path extrusionOk="0" h="2419" w="2544">
                  <a:moveTo>
                    <a:pt x="1268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2" y="2418"/>
                  </a:lnTo>
                  <a:lnTo>
                    <a:pt x="1268" y="2026"/>
                  </a:lnTo>
                  <a:lnTo>
                    <a:pt x="2053" y="2418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-1433417" y="3570622"/>
              <a:ext cx="91031" cy="40133"/>
            </a:xfrm>
            <a:custGeom>
              <a:rect b="b" l="l" r="r" t="t"/>
              <a:pathLst>
                <a:path extrusionOk="0" h="563" w="1277">
                  <a:moveTo>
                    <a:pt x="411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76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-1462002" y="3515305"/>
              <a:ext cx="28657" cy="95451"/>
            </a:xfrm>
            <a:custGeom>
              <a:rect b="b" l="l" r="r" t="t"/>
              <a:pathLst>
                <a:path extrusionOk="0" h="1339" w="402">
                  <a:moveTo>
                    <a:pt x="402" y="1"/>
                  </a:moveTo>
                  <a:lnTo>
                    <a:pt x="0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-1523735" y="3580816"/>
              <a:ext cx="90389" cy="45266"/>
            </a:xfrm>
            <a:custGeom>
              <a:rect b="b" l="l" r="r" t="t"/>
              <a:pathLst>
                <a:path extrusionOk="0" h="635" w="1268">
                  <a:moveTo>
                    <a:pt x="1" y="1"/>
                  </a:moveTo>
                  <a:lnTo>
                    <a:pt x="616" y="634"/>
                  </a:lnTo>
                  <a:lnTo>
                    <a:pt x="1268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-1488734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777" y="1"/>
                  </a:moveTo>
                  <a:lnTo>
                    <a:pt x="1" y="1080"/>
                  </a:lnTo>
                  <a:lnTo>
                    <a:pt x="777" y="688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-1433417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1" y="1"/>
                  </a:moveTo>
                  <a:lnTo>
                    <a:pt x="786" y="1080"/>
                  </a:lnTo>
                  <a:lnTo>
                    <a:pt x="786" y="1080"/>
                  </a:lnTo>
                  <a:lnTo>
                    <a:pt x="661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-1207016" y="3515305"/>
              <a:ext cx="181349" cy="172438"/>
            </a:xfrm>
            <a:custGeom>
              <a:rect b="b" l="l" r="r" t="t"/>
              <a:pathLst>
                <a:path extrusionOk="0" h="2419" w="2544">
                  <a:moveTo>
                    <a:pt x="1267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67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-1116698" y="3570622"/>
              <a:ext cx="91031" cy="40133"/>
            </a:xfrm>
            <a:custGeom>
              <a:rect b="b" l="l" r="r" t="t"/>
              <a:pathLst>
                <a:path extrusionOk="0" h="563" w="1277">
                  <a:moveTo>
                    <a:pt x="411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76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-1145354" y="3515305"/>
              <a:ext cx="28728" cy="95451"/>
            </a:xfrm>
            <a:custGeom>
              <a:rect b="b" l="l" r="r" t="t"/>
              <a:pathLst>
                <a:path extrusionOk="0" h="1339" w="403">
                  <a:moveTo>
                    <a:pt x="402" y="1"/>
                  </a:moveTo>
                  <a:lnTo>
                    <a:pt x="1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-1207016" y="3580816"/>
              <a:ext cx="90389" cy="45266"/>
            </a:xfrm>
            <a:custGeom>
              <a:rect b="b" l="l" r="r" t="t"/>
              <a:pathLst>
                <a:path extrusionOk="0" h="635" w="1268">
                  <a:moveTo>
                    <a:pt x="1" y="1"/>
                  </a:moveTo>
                  <a:lnTo>
                    <a:pt x="616" y="634"/>
                  </a:lnTo>
                  <a:lnTo>
                    <a:pt x="1267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-1172015" y="3610685"/>
              <a:ext cx="55388" cy="77059"/>
            </a:xfrm>
            <a:custGeom>
              <a:rect b="b" l="l" r="r" t="t"/>
              <a:pathLst>
                <a:path extrusionOk="0" h="1081" w="777">
                  <a:moveTo>
                    <a:pt x="776" y="1"/>
                  </a:moveTo>
                  <a:lnTo>
                    <a:pt x="0" y="1080"/>
                  </a:lnTo>
                  <a:lnTo>
                    <a:pt x="776" y="68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-1116698" y="3610685"/>
              <a:ext cx="56030" cy="77059"/>
            </a:xfrm>
            <a:custGeom>
              <a:rect b="b" l="l" r="r" t="t"/>
              <a:pathLst>
                <a:path extrusionOk="0" h="1081" w="786">
                  <a:moveTo>
                    <a:pt x="0" y="1"/>
                  </a:moveTo>
                  <a:lnTo>
                    <a:pt x="785" y="1080"/>
                  </a:lnTo>
                  <a:lnTo>
                    <a:pt x="785" y="1080"/>
                  </a:lnTo>
                  <a:lnTo>
                    <a:pt x="660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4"/>
          <p:cNvGrpSpPr/>
          <p:nvPr/>
        </p:nvGrpSpPr>
        <p:grpSpPr>
          <a:xfrm>
            <a:off x="-698967" y="-342306"/>
            <a:ext cx="10825814" cy="1385856"/>
            <a:chOff x="-305650" y="585000"/>
            <a:chExt cx="8429350" cy="1079075"/>
          </a:xfrm>
        </p:grpSpPr>
        <p:sp>
          <p:nvSpPr>
            <p:cNvPr id="145" name="Google Shape;145;p4"/>
            <p:cNvSpPr/>
            <p:nvPr/>
          </p:nvSpPr>
          <p:spPr>
            <a:xfrm>
              <a:off x="-305650" y="585000"/>
              <a:ext cx="2876275" cy="736050"/>
            </a:xfrm>
            <a:custGeom>
              <a:rect b="b" l="l" r="r" t="t"/>
              <a:pathLst>
                <a:path extrusionOk="0" h="29442" w="115051">
                  <a:moveTo>
                    <a:pt x="9118" y="1"/>
                  </a:moveTo>
                  <a:cubicBezTo>
                    <a:pt x="7298" y="10599"/>
                    <a:pt x="5282" y="21109"/>
                    <a:pt x="1" y="29441"/>
                  </a:cubicBezTo>
                  <a:cubicBezTo>
                    <a:pt x="35329" y="10724"/>
                    <a:pt x="74976" y="1749"/>
                    <a:pt x="115050" y="1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3323550" y="585000"/>
              <a:ext cx="4768025" cy="1079075"/>
            </a:xfrm>
            <a:custGeom>
              <a:rect b="b" l="l" r="r" t="t"/>
              <a:pathLst>
                <a:path extrusionOk="0" h="43163" w="190721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-305650" y="585000"/>
              <a:ext cx="2876275" cy="736050"/>
            </a:xfrm>
            <a:custGeom>
              <a:rect b="b" l="l" r="r" t="t"/>
              <a:pathLst>
                <a:path extrusionOk="0" h="29442" w="115051">
                  <a:moveTo>
                    <a:pt x="9118" y="1"/>
                  </a:moveTo>
                  <a:cubicBezTo>
                    <a:pt x="7298" y="10599"/>
                    <a:pt x="5282" y="21109"/>
                    <a:pt x="1" y="29441"/>
                  </a:cubicBezTo>
                  <a:cubicBezTo>
                    <a:pt x="35329" y="10724"/>
                    <a:pt x="74976" y="1749"/>
                    <a:pt x="1150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3323550" y="585000"/>
              <a:ext cx="4768025" cy="1079075"/>
            </a:xfrm>
            <a:custGeom>
              <a:rect b="b" l="l" r="r" t="t"/>
              <a:pathLst>
                <a:path extrusionOk="0" h="43163" w="190721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-274425" y="585000"/>
              <a:ext cx="1645125" cy="584375"/>
            </a:xfrm>
            <a:custGeom>
              <a:rect b="b" l="l" r="r" t="t"/>
              <a:pathLst>
                <a:path extrusionOk="0" h="23375" w="65805">
                  <a:moveTo>
                    <a:pt x="8030" y="1"/>
                  </a:moveTo>
                  <a:cubicBezTo>
                    <a:pt x="6406" y="8476"/>
                    <a:pt x="4265" y="16648"/>
                    <a:pt x="1" y="23375"/>
                  </a:cubicBezTo>
                  <a:cubicBezTo>
                    <a:pt x="20716" y="12401"/>
                    <a:pt x="42912" y="4783"/>
                    <a:pt x="65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4706350" y="585000"/>
              <a:ext cx="3416450" cy="927400"/>
            </a:xfrm>
            <a:custGeom>
              <a:rect b="b" l="l" r="r" t="t"/>
              <a:pathLst>
                <a:path extrusionOk="0" h="37096" w="136658">
                  <a:moveTo>
                    <a:pt x="120724" y="1250"/>
                  </a:moveTo>
                  <a:cubicBezTo>
                    <a:pt x="120153" y="822"/>
                    <a:pt x="119582" y="393"/>
                    <a:pt x="118993" y="1"/>
                  </a:cubicBezTo>
                  <a:lnTo>
                    <a:pt x="1" y="1"/>
                  </a:lnTo>
                  <a:cubicBezTo>
                    <a:pt x="4676" y="822"/>
                    <a:pt x="9333" y="1714"/>
                    <a:pt x="13972" y="2659"/>
                  </a:cubicBezTo>
                  <a:cubicBezTo>
                    <a:pt x="53208" y="10724"/>
                    <a:pt x="91587" y="23321"/>
                    <a:pt x="129235" y="37096"/>
                  </a:cubicBezTo>
                  <a:cubicBezTo>
                    <a:pt x="136658" y="25605"/>
                    <a:pt x="131537" y="9654"/>
                    <a:pt x="120724" y="1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-247650" y="585000"/>
              <a:ext cx="1126350" cy="454575"/>
            </a:xfrm>
            <a:custGeom>
              <a:rect b="b" l="l" r="r" t="t"/>
              <a:pathLst>
                <a:path extrusionOk="0" h="18183" w="45054">
                  <a:moveTo>
                    <a:pt x="6941" y="1"/>
                  </a:moveTo>
                  <a:cubicBezTo>
                    <a:pt x="5425" y="6585"/>
                    <a:pt x="3390" y="12847"/>
                    <a:pt x="0" y="18182"/>
                  </a:cubicBezTo>
                  <a:cubicBezTo>
                    <a:pt x="14382" y="10564"/>
                    <a:pt x="29494" y="4551"/>
                    <a:pt x="45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5372775" y="585000"/>
              <a:ext cx="2750925" cy="797600"/>
            </a:xfrm>
            <a:custGeom>
              <a:rect b="b" l="l" r="r" t="t"/>
              <a:pathLst>
                <a:path extrusionOk="0" h="31904" w="110037">
                  <a:moveTo>
                    <a:pt x="1" y="1"/>
                  </a:moveTo>
                  <a:cubicBezTo>
                    <a:pt x="35204" y="8030"/>
                    <a:pt x="69730" y="19485"/>
                    <a:pt x="103649" y="31903"/>
                  </a:cubicBezTo>
                  <a:cubicBezTo>
                    <a:pt x="110036" y="22019"/>
                    <a:pt x="107128" y="8833"/>
                    <a:pt x="99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3" name="Google Shape;153;p4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4" name="Google Shape;154;p4"/>
          <p:cNvSpPr txBox="1"/>
          <p:nvPr>
            <p:ph idx="1" type="body"/>
          </p:nvPr>
        </p:nvSpPr>
        <p:spPr>
          <a:xfrm>
            <a:off x="720000" y="1263000"/>
            <a:ext cx="7704000" cy="3340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Libre Franklin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5"/>
          <p:cNvGrpSpPr/>
          <p:nvPr/>
        </p:nvGrpSpPr>
        <p:grpSpPr>
          <a:xfrm>
            <a:off x="-1203687" y="-685731"/>
            <a:ext cx="11810082" cy="4435784"/>
            <a:chOff x="-701300" y="296400"/>
            <a:chExt cx="9254100" cy="3475775"/>
          </a:xfrm>
        </p:grpSpPr>
        <p:sp>
          <p:nvSpPr>
            <p:cNvPr id="157" name="Google Shape;157;p5"/>
            <p:cNvSpPr/>
            <p:nvPr/>
          </p:nvSpPr>
          <p:spPr>
            <a:xfrm>
              <a:off x="-474700" y="647900"/>
              <a:ext cx="1730750" cy="1001450"/>
            </a:xfrm>
            <a:custGeom>
              <a:rect b="b" l="l" r="r" t="t"/>
              <a:pathLst>
                <a:path extrusionOk="0" h="40058" w="69230">
                  <a:moveTo>
                    <a:pt x="69230" y="1"/>
                  </a:moveTo>
                  <a:lnTo>
                    <a:pt x="2730" y="1"/>
                  </a:lnTo>
                  <a:cubicBezTo>
                    <a:pt x="2944" y="13775"/>
                    <a:pt x="4515" y="28156"/>
                    <a:pt x="0" y="40057"/>
                  </a:cubicBezTo>
                  <a:cubicBezTo>
                    <a:pt x="20716" y="22946"/>
                    <a:pt x="44232" y="9778"/>
                    <a:pt x="69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5533375" y="647900"/>
              <a:ext cx="3019425" cy="1380150"/>
            </a:xfrm>
            <a:custGeom>
              <a:rect b="b" l="l" r="r" t="t"/>
              <a:pathLst>
                <a:path extrusionOk="0" h="55206" w="120777">
                  <a:moveTo>
                    <a:pt x="117333" y="1"/>
                  </a:moveTo>
                  <a:lnTo>
                    <a:pt x="0" y="1"/>
                  </a:lnTo>
                  <a:cubicBezTo>
                    <a:pt x="44000" y="9118"/>
                    <a:pt x="86251" y="26729"/>
                    <a:pt x="120777" y="55206"/>
                  </a:cubicBezTo>
                  <a:cubicBezTo>
                    <a:pt x="114568" y="38826"/>
                    <a:pt x="119867" y="17736"/>
                    <a:pt x="117333" y="1"/>
                  </a:cubicBezTo>
                  <a:close/>
                </a:path>
              </a:pathLst>
            </a:custGeom>
            <a:solidFill>
              <a:srgbClr val="F650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5533375" y="647900"/>
              <a:ext cx="3019425" cy="1380150"/>
            </a:xfrm>
            <a:custGeom>
              <a:rect b="b" l="l" r="r" t="t"/>
              <a:pathLst>
                <a:path extrusionOk="0" h="55206" w="120777">
                  <a:moveTo>
                    <a:pt x="117333" y="1"/>
                  </a:moveTo>
                  <a:lnTo>
                    <a:pt x="0" y="1"/>
                  </a:lnTo>
                  <a:cubicBezTo>
                    <a:pt x="44000" y="9118"/>
                    <a:pt x="86251" y="26729"/>
                    <a:pt x="120777" y="55206"/>
                  </a:cubicBezTo>
                  <a:cubicBezTo>
                    <a:pt x="114568" y="38826"/>
                    <a:pt x="119867" y="17736"/>
                    <a:pt x="117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-701300" y="914200"/>
              <a:ext cx="2100550" cy="2857975"/>
            </a:xfrm>
            <a:custGeom>
              <a:rect b="b" l="l" r="r" t="t"/>
              <a:pathLst>
                <a:path extrusionOk="0" h="114319" w="84022">
                  <a:moveTo>
                    <a:pt x="84021" y="1"/>
                  </a:moveTo>
                  <a:lnTo>
                    <a:pt x="84021" y="1"/>
                  </a:lnTo>
                  <a:cubicBezTo>
                    <a:pt x="49942" y="24516"/>
                    <a:pt x="20163" y="55099"/>
                    <a:pt x="0" y="91587"/>
                  </a:cubicBezTo>
                  <a:cubicBezTo>
                    <a:pt x="4961" y="98902"/>
                    <a:pt x="9368" y="106343"/>
                    <a:pt x="11116" y="114318"/>
                  </a:cubicBezTo>
                  <a:cubicBezTo>
                    <a:pt x="24677" y="70693"/>
                    <a:pt x="51244" y="32135"/>
                    <a:pt x="8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-232050" y="296400"/>
              <a:ext cx="2801325" cy="1974750"/>
            </a:xfrm>
            <a:custGeom>
              <a:rect b="b" l="l" r="r" t="t"/>
              <a:pathLst>
                <a:path extrusionOk="0" h="78990" w="112053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0690" y="43537"/>
                    <a:pt x="69694" y="17593"/>
                    <a:pt x="112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-232050" y="296400"/>
              <a:ext cx="2801325" cy="1974750"/>
            </a:xfrm>
            <a:custGeom>
              <a:rect b="b" l="l" r="r" t="t"/>
              <a:pathLst>
                <a:path extrusionOk="0" h="78990" w="112053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213" y="77348"/>
                    <a:pt x="4586" y="75707"/>
                    <a:pt x="5942" y="74101"/>
                  </a:cubicBezTo>
                  <a:cubicBezTo>
                    <a:pt x="5407" y="69283"/>
                    <a:pt x="4265" y="64359"/>
                    <a:pt x="2909" y="59399"/>
                  </a:cubicBezTo>
                  <a:cubicBezTo>
                    <a:pt x="33813" y="31439"/>
                    <a:pt x="71889" y="12134"/>
                    <a:pt x="112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5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4" name="Google Shape;164;p5"/>
          <p:cNvSpPr txBox="1"/>
          <p:nvPr>
            <p:ph idx="1" type="subTitle"/>
          </p:nvPr>
        </p:nvSpPr>
        <p:spPr>
          <a:xfrm>
            <a:off x="1303939" y="2812550"/>
            <a:ext cx="2720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" name="Google Shape;165;p5"/>
          <p:cNvSpPr txBox="1"/>
          <p:nvPr>
            <p:ph idx="2" type="subTitle"/>
          </p:nvPr>
        </p:nvSpPr>
        <p:spPr>
          <a:xfrm>
            <a:off x="1303938" y="3282350"/>
            <a:ext cx="2720400" cy="80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6" name="Google Shape;166;p5"/>
          <p:cNvSpPr txBox="1"/>
          <p:nvPr>
            <p:ph idx="3" type="subTitle"/>
          </p:nvPr>
        </p:nvSpPr>
        <p:spPr>
          <a:xfrm>
            <a:off x="5119638" y="2812550"/>
            <a:ext cx="2720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5"/>
          <p:cNvSpPr txBox="1"/>
          <p:nvPr>
            <p:ph idx="4" type="subTitle"/>
          </p:nvPr>
        </p:nvSpPr>
        <p:spPr>
          <a:xfrm>
            <a:off x="5119652" y="3282350"/>
            <a:ext cx="2720400" cy="80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6"/>
          <p:cNvGrpSpPr/>
          <p:nvPr/>
        </p:nvGrpSpPr>
        <p:grpSpPr>
          <a:xfrm rot="899949">
            <a:off x="-1375227" y="-1120514"/>
            <a:ext cx="4190443" cy="4453221"/>
            <a:chOff x="-4219997" y="480632"/>
            <a:chExt cx="2433812" cy="2586434"/>
          </a:xfrm>
        </p:grpSpPr>
        <p:sp>
          <p:nvSpPr>
            <p:cNvPr id="170" name="Google Shape;170;p6"/>
            <p:cNvSpPr/>
            <p:nvPr/>
          </p:nvSpPr>
          <p:spPr>
            <a:xfrm>
              <a:off x="-3870843" y="480632"/>
              <a:ext cx="2084659" cy="1469754"/>
            </a:xfrm>
            <a:custGeom>
              <a:rect b="b" l="l" r="r" t="t"/>
              <a:pathLst>
                <a:path extrusionOk="0" h="20618" w="29244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012" y="11366"/>
                    <a:pt x="18190" y="4595"/>
                    <a:pt x="29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-3870843" y="480632"/>
              <a:ext cx="2084659" cy="1469754"/>
            </a:xfrm>
            <a:custGeom>
              <a:rect b="b" l="l" r="r" t="t"/>
              <a:pathLst>
                <a:path extrusionOk="0" h="20618" w="29244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39" y="20189"/>
                    <a:pt x="1196" y="19761"/>
                    <a:pt x="1553" y="19342"/>
                  </a:cubicBezTo>
                  <a:cubicBezTo>
                    <a:pt x="1410" y="18084"/>
                    <a:pt x="1116" y="16799"/>
                    <a:pt x="759" y="15505"/>
                  </a:cubicBezTo>
                  <a:cubicBezTo>
                    <a:pt x="8823" y="8208"/>
                    <a:pt x="18761" y="3168"/>
                    <a:pt x="29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-4219997" y="940420"/>
              <a:ext cx="1563209" cy="2126645"/>
            </a:xfrm>
            <a:custGeom>
              <a:rect b="b" l="l" r="r" t="t"/>
              <a:pathLst>
                <a:path extrusionOk="0" h="29833" w="21929">
                  <a:moveTo>
                    <a:pt x="21929" y="1"/>
                  </a:moveTo>
                  <a:lnTo>
                    <a:pt x="21929" y="1"/>
                  </a:lnTo>
                  <a:cubicBezTo>
                    <a:pt x="13034" y="6397"/>
                    <a:pt x="5264" y="14381"/>
                    <a:pt x="1" y="23900"/>
                  </a:cubicBezTo>
                  <a:cubicBezTo>
                    <a:pt x="1294" y="25809"/>
                    <a:pt x="2445" y="27754"/>
                    <a:pt x="2900" y="29832"/>
                  </a:cubicBezTo>
                  <a:cubicBezTo>
                    <a:pt x="6442" y="18449"/>
                    <a:pt x="13373" y="8386"/>
                    <a:pt x="21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6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74" name="Google Shape;174;p6"/>
          <p:cNvGrpSpPr/>
          <p:nvPr/>
        </p:nvGrpSpPr>
        <p:grpSpPr>
          <a:xfrm>
            <a:off x="5947550" y="3487006"/>
            <a:ext cx="4853649" cy="2253390"/>
            <a:chOff x="4841950" y="3595950"/>
            <a:chExt cx="3795175" cy="1761975"/>
          </a:xfrm>
        </p:grpSpPr>
        <p:sp>
          <p:nvSpPr>
            <p:cNvPr id="175" name="Google Shape;175;p6"/>
            <p:cNvSpPr/>
            <p:nvPr/>
          </p:nvSpPr>
          <p:spPr>
            <a:xfrm>
              <a:off x="5150200" y="3595950"/>
              <a:ext cx="3408400" cy="1677675"/>
            </a:xfrm>
            <a:custGeom>
              <a:rect b="b" l="l" r="r" t="t"/>
              <a:pathLst>
                <a:path extrusionOk="0" h="67107" w="136336">
                  <a:moveTo>
                    <a:pt x="0" y="67107"/>
                  </a:moveTo>
                  <a:cubicBezTo>
                    <a:pt x="45713" y="50138"/>
                    <a:pt x="88553" y="25854"/>
                    <a:pt x="130002" y="0"/>
                  </a:cubicBezTo>
                  <a:cubicBezTo>
                    <a:pt x="133802" y="3819"/>
                    <a:pt x="135836" y="8726"/>
                    <a:pt x="136336" y="13900"/>
                  </a:cubicBezTo>
                  <a:cubicBezTo>
                    <a:pt x="136318" y="13829"/>
                    <a:pt x="136282" y="13811"/>
                    <a:pt x="136247" y="13793"/>
                  </a:cubicBezTo>
                  <a:cubicBezTo>
                    <a:pt x="92354" y="35204"/>
                    <a:pt x="47230" y="54974"/>
                    <a:pt x="0" y="67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4841950" y="4243200"/>
              <a:ext cx="3795175" cy="1114725"/>
            </a:xfrm>
            <a:custGeom>
              <a:rect b="b" l="l" r="r" t="t"/>
              <a:pathLst>
                <a:path extrusionOk="0" h="44589" w="151807">
                  <a:moveTo>
                    <a:pt x="144009" y="0"/>
                  </a:moveTo>
                  <a:cubicBezTo>
                    <a:pt x="106843" y="15059"/>
                    <a:pt x="68909" y="28959"/>
                    <a:pt x="29977" y="38344"/>
                  </a:cubicBezTo>
                  <a:cubicBezTo>
                    <a:pt x="20056" y="40735"/>
                    <a:pt x="10064" y="42840"/>
                    <a:pt x="1" y="44589"/>
                  </a:cubicBezTo>
                  <a:lnTo>
                    <a:pt x="121920" y="44589"/>
                  </a:lnTo>
                  <a:cubicBezTo>
                    <a:pt x="127237" y="42466"/>
                    <a:pt x="132286" y="39789"/>
                    <a:pt x="136711" y="36114"/>
                  </a:cubicBezTo>
                  <a:cubicBezTo>
                    <a:pt x="147221" y="27353"/>
                    <a:pt x="151806" y="11241"/>
                    <a:pt x="144009" y="0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4841950" y="4243200"/>
              <a:ext cx="3795175" cy="1114725"/>
            </a:xfrm>
            <a:custGeom>
              <a:rect b="b" l="l" r="r" t="t"/>
              <a:pathLst>
                <a:path extrusionOk="0" h="44589" w="151807">
                  <a:moveTo>
                    <a:pt x="144009" y="0"/>
                  </a:moveTo>
                  <a:cubicBezTo>
                    <a:pt x="106843" y="15059"/>
                    <a:pt x="68909" y="28959"/>
                    <a:pt x="29977" y="38344"/>
                  </a:cubicBezTo>
                  <a:cubicBezTo>
                    <a:pt x="20056" y="40735"/>
                    <a:pt x="10064" y="42840"/>
                    <a:pt x="1" y="44589"/>
                  </a:cubicBezTo>
                  <a:lnTo>
                    <a:pt x="121920" y="44589"/>
                  </a:lnTo>
                  <a:cubicBezTo>
                    <a:pt x="127237" y="42466"/>
                    <a:pt x="132286" y="39789"/>
                    <a:pt x="136711" y="36114"/>
                  </a:cubicBezTo>
                  <a:cubicBezTo>
                    <a:pt x="147221" y="27353"/>
                    <a:pt x="151806" y="11241"/>
                    <a:pt x="14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/>
          <p:nvPr>
            <p:ph type="title"/>
          </p:nvPr>
        </p:nvSpPr>
        <p:spPr>
          <a:xfrm>
            <a:off x="4270200" y="1552050"/>
            <a:ext cx="4153800" cy="75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0" name="Google Shape;180;p7"/>
          <p:cNvSpPr txBox="1"/>
          <p:nvPr>
            <p:ph idx="1" type="subTitle"/>
          </p:nvPr>
        </p:nvSpPr>
        <p:spPr>
          <a:xfrm>
            <a:off x="4270200" y="2307750"/>
            <a:ext cx="4153800" cy="1283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81" name="Google Shape;181;p7"/>
          <p:cNvGrpSpPr/>
          <p:nvPr/>
        </p:nvGrpSpPr>
        <p:grpSpPr>
          <a:xfrm>
            <a:off x="5337950" y="-657276"/>
            <a:ext cx="5100785" cy="2130857"/>
            <a:chOff x="5337950" y="-657276"/>
            <a:chExt cx="5100785" cy="2130857"/>
          </a:xfrm>
        </p:grpSpPr>
        <p:sp>
          <p:nvSpPr>
            <p:cNvPr id="182" name="Google Shape;182;p7"/>
            <p:cNvSpPr/>
            <p:nvPr/>
          </p:nvSpPr>
          <p:spPr>
            <a:xfrm rot="324555">
              <a:off x="5729129" y="142417"/>
              <a:ext cx="4667508" cy="1113643"/>
            </a:xfrm>
            <a:custGeom>
              <a:rect b="b" l="l" r="r" t="t"/>
              <a:pathLst>
                <a:path extrusionOk="0" h="9074" w="38031">
                  <a:moveTo>
                    <a:pt x="0" y="1"/>
                  </a:moveTo>
                  <a:cubicBezTo>
                    <a:pt x="12633" y="1508"/>
                    <a:pt x="24988" y="5050"/>
                    <a:pt x="37085" y="9073"/>
                  </a:cubicBezTo>
                  <a:cubicBezTo>
                    <a:pt x="37817" y="7869"/>
                    <a:pt x="38031" y="6504"/>
                    <a:pt x="37843" y="5157"/>
                  </a:cubicBezTo>
                  <a:lnTo>
                    <a:pt x="37843" y="5157"/>
                  </a:lnTo>
                  <a:cubicBezTo>
                    <a:pt x="37843" y="5175"/>
                    <a:pt x="37834" y="5184"/>
                    <a:pt x="37826" y="5193"/>
                  </a:cubicBezTo>
                  <a:cubicBezTo>
                    <a:pt x="25381" y="2445"/>
                    <a:pt x="12722" y="188"/>
                    <a:pt x="0" y="1"/>
                  </a:cubicBezTo>
                  <a:close/>
                </a:path>
              </a:pathLst>
            </a:custGeom>
            <a:solidFill>
              <a:srgbClr val="1D40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3" name="Google Shape;183;p7"/>
            <p:cNvGrpSpPr/>
            <p:nvPr/>
          </p:nvGrpSpPr>
          <p:grpSpPr>
            <a:xfrm flipH="1" rot="10800000">
              <a:off x="5337950" y="-657276"/>
              <a:ext cx="4853649" cy="1425622"/>
              <a:chOff x="4841950" y="4243200"/>
              <a:chExt cx="3795175" cy="1114725"/>
            </a:xfrm>
          </p:grpSpPr>
          <p:sp>
            <p:nvSpPr>
              <p:cNvPr id="184" name="Google Shape;184;p7"/>
              <p:cNvSpPr/>
              <p:nvPr/>
            </p:nvSpPr>
            <p:spPr>
              <a:xfrm>
                <a:off x="4841950" y="4243200"/>
                <a:ext cx="3795175" cy="1114725"/>
              </a:xfrm>
              <a:custGeom>
                <a:rect b="b" l="l" r="r" t="t"/>
                <a:pathLst>
                  <a:path extrusionOk="0" h="44589" w="151807">
                    <a:moveTo>
                      <a:pt x="144009" y="0"/>
                    </a:moveTo>
                    <a:cubicBezTo>
                      <a:pt x="106843" y="15059"/>
                      <a:pt x="68909" y="28959"/>
                      <a:pt x="29977" y="38344"/>
                    </a:cubicBezTo>
                    <a:cubicBezTo>
                      <a:pt x="20056" y="40735"/>
                      <a:pt x="10064" y="42840"/>
                      <a:pt x="1" y="44589"/>
                    </a:cubicBezTo>
                    <a:lnTo>
                      <a:pt x="121920" y="44589"/>
                    </a:lnTo>
                    <a:cubicBezTo>
                      <a:pt x="127237" y="42466"/>
                      <a:pt x="132286" y="39789"/>
                      <a:pt x="136711" y="36114"/>
                    </a:cubicBezTo>
                    <a:cubicBezTo>
                      <a:pt x="147221" y="27353"/>
                      <a:pt x="151806" y="11241"/>
                      <a:pt x="14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4841950" y="4243200"/>
                <a:ext cx="3795175" cy="1114725"/>
              </a:xfrm>
              <a:custGeom>
                <a:rect b="b" l="l" r="r" t="t"/>
                <a:pathLst>
                  <a:path extrusionOk="0" h="44589" w="151807">
                    <a:moveTo>
                      <a:pt x="144009" y="0"/>
                    </a:moveTo>
                    <a:cubicBezTo>
                      <a:pt x="106843" y="15059"/>
                      <a:pt x="68909" y="28959"/>
                      <a:pt x="29977" y="38344"/>
                    </a:cubicBezTo>
                    <a:cubicBezTo>
                      <a:pt x="20056" y="40735"/>
                      <a:pt x="10064" y="42840"/>
                      <a:pt x="1" y="44589"/>
                    </a:cubicBezTo>
                    <a:lnTo>
                      <a:pt x="121920" y="44589"/>
                    </a:lnTo>
                    <a:cubicBezTo>
                      <a:pt x="127237" y="42466"/>
                      <a:pt x="132286" y="39789"/>
                      <a:pt x="136711" y="36114"/>
                    </a:cubicBezTo>
                    <a:cubicBezTo>
                      <a:pt x="147221" y="27353"/>
                      <a:pt x="151806" y="11241"/>
                      <a:pt x="14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8"/>
          <p:cNvGrpSpPr/>
          <p:nvPr/>
        </p:nvGrpSpPr>
        <p:grpSpPr>
          <a:xfrm rot="10800000">
            <a:off x="-1719287" y="3706051"/>
            <a:ext cx="5100785" cy="2130874"/>
            <a:chOff x="5337950" y="-657276"/>
            <a:chExt cx="5100785" cy="2130874"/>
          </a:xfrm>
        </p:grpSpPr>
        <p:sp>
          <p:nvSpPr>
            <p:cNvPr id="188" name="Google Shape;188;p8"/>
            <p:cNvSpPr/>
            <p:nvPr/>
          </p:nvSpPr>
          <p:spPr>
            <a:xfrm rot="324568">
              <a:off x="5729126" y="142425"/>
              <a:ext cx="4667510" cy="1113644"/>
            </a:xfrm>
            <a:custGeom>
              <a:rect b="b" l="l" r="r" t="t"/>
              <a:pathLst>
                <a:path extrusionOk="0" h="9074" w="38031">
                  <a:moveTo>
                    <a:pt x="0" y="1"/>
                  </a:moveTo>
                  <a:cubicBezTo>
                    <a:pt x="12633" y="1508"/>
                    <a:pt x="24988" y="5050"/>
                    <a:pt x="37085" y="9073"/>
                  </a:cubicBezTo>
                  <a:cubicBezTo>
                    <a:pt x="37817" y="7869"/>
                    <a:pt x="38031" y="6504"/>
                    <a:pt x="37843" y="5157"/>
                  </a:cubicBezTo>
                  <a:lnTo>
                    <a:pt x="37843" y="5157"/>
                  </a:lnTo>
                  <a:cubicBezTo>
                    <a:pt x="37843" y="5175"/>
                    <a:pt x="37834" y="5184"/>
                    <a:pt x="37826" y="5193"/>
                  </a:cubicBezTo>
                  <a:cubicBezTo>
                    <a:pt x="25381" y="2445"/>
                    <a:pt x="12722" y="188"/>
                    <a:pt x="0" y="1"/>
                  </a:cubicBezTo>
                  <a:close/>
                </a:path>
              </a:pathLst>
            </a:custGeom>
            <a:solidFill>
              <a:srgbClr val="1D40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9" name="Google Shape;189;p8"/>
            <p:cNvGrpSpPr/>
            <p:nvPr/>
          </p:nvGrpSpPr>
          <p:grpSpPr>
            <a:xfrm flipH="1" rot="10800000">
              <a:off x="5337950" y="-657276"/>
              <a:ext cx="4853649" cy="1425622"/>
              <a:chOff x="4841950" y="4243200"/>
              <a:chExt cx="3795175" cy="1114725"/>
            </a:xfrm>
          </p:grpSpPr>
          <p:sp>
            <p:nvSpPr>
              <p:cNvPr id="190" name="Google Shape;190;p8"/>
              <p:cNvSpPr/>
              <p:nvPr/>
            </p:nvSpPr>
            <p:spPr>
              <a:xfrm>
                <a:off x="4841950" y="4243200"/>
                <a:ext cx="3795175" cy="1114725"/>
              </a:xfrm>
              <a:custGeom>
                <a:rect b="b" l="l" r="r" t="t"/>
                <a:pathLst>
                  <a:path extrusionOk="0" h="44589" w="151807">
                    <a:moveTo>
                      <a:pt x="144009" y="0"/>
                    </a:moveTo>
                    <a:cubicBezTo>
                      <a:pt x="106843" y="15059"/>
                      <a:pt x="68909" y="28959"/>
                      <a:pt x="29977" y="38344"/>
                    </a:cubicBezTo>
                    <a:cubicBezTo>
                      <a:pt x="20056" y="40735"/>
                      <a:pt x="10064" y="42840"/>
                      <a:pt x="1" y="44589"/>
                    </a:cubicBezTo>
                    <a:lnTo>
                      <a:pt x="121920" y="44589"/>
                    </a:lnTo>
                    <a:cubicBezTo>
                      <a:pt x="127237" y="42466"/>
                      <a:pt x="132286" y="39789"/>
                      <a:pt x="136711" y="36114"/>
                    </a:cubicBezTo>
                    <a:cubicBezTo>
                      <a:pt x="147221" y="27353"/>
                      <a:pt x="151806" y="11241"/>
                      <a:pt x="14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4841950" y="4243200"/>
                <a:ext cx="3795175" cy="1114725"/>
              </a:xfrm>
              <a:custGeom>
                <a:rect b="b" l="l" r="r" t="t"/>
                <a:pathLst>
                  <a:path extrusionOk="0" h="44589" w="151807">
                    <a:moveTo>
                      <a:pt x="144009" y="0"/>
                    </a:moveTo>
                    <a:cubicBezTo>
                      <a:pt x="106843" y="15059"/>
                      <a:pt x="68909" y="28959"/>
                      <a:pt x="29977" y="38344"/>
                    </a:cubicBezTo>
                    <a:cubicBezTo>
                      <a:pt x="20056" y="40735"/>
                      <a:pt x="10064" y="42840"/>
                      <a:pt x="1" y="44589"/>
                    </a:cubicBezTo>
                    <a:lnTo>
                      <a:pt x="121920" y="44589"/>
                    </a:lnTo>
                    <a:cubicBezTo>
                      <a:pt x="127237" y="42466"/>
                      <a:pt x="132286" y="39789"/>
                      <a:pt x="136711" y="36114"/>
                    </a:cubicBezTo>
                    <a:cubicBezTo>
                      <a:pt x="147221" y="27353"/>
                      <a:pt x="151806" y="11241"/>
                      <a:pt x="14400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2" name="Google Shape;192;p8"/>
          <p:cNvGrpSpPr/>
          <p:nvPr/>
        </p:nvGrpSpPr>
        <p:grpSpPr>
          <a:xfrm flipH="1">
            <a:off x="6516560" y="-428676"/>
            <a:ext cx="3270575" cy="3475775"/>
            <a:chOff x="-701300" y="296400"/>
            <a:chExt cx="3270575" cy="3475775"/>
          </a:xfrm>
        </p:grpSpPr>
        <p:sp>
          <p:nvSpPr>
            <p:cNvPr id="193" name="Google Shape;193;p8"/>
            <p:cNvSpPr/>
            <p:nvPr/>
          </p:nvSpPr>
          <p:spPr>
            <a:xfrm>
              <a:off x="-474700" y="647900"/>
              <a:ext cx="1730750" cy="1001450"/>
            </a:xfrm>
            <a:custGeom>
              <a:rect b="b" l="l" r="r" t="t"/>
              <a:pathLst>
                <a:path extrusionOk="0" h="40058" w="69230">
                  <a:moveTo>
                    <a:pt x="69230" y="1"/>
                  </a:moveTo>
                  <a:lnTo>
                    <a:pt x="2730" y="1"/>
                  </a:lnTo>
                  <a:cubicBezTo>
                    <a:pt x="2944" y="13775"/>
                    <a:pt x="4515" y="28156"/>
                    <a:pt x="0" y="40057"/>
                  </a:cubicBezTo>
                  <a:cubicBezTo>
                    <a:pt x="20716" y="22946"/>
                    <a:pt x="44232" y="9778"/>
                    <a:pt x="69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-701300" y="914200"/>
              <a:ext cx="2100550" cy="2857975"/>
            </a:xfrm>
            <a:custGeom>
              <a:rect b="b" l="l" r="r" t="t"/>
              <a:pathLst>
                <a:path extrusionOk="0" h="114319" w="84022">
                  <a:moveTo>
                    <a:pt x="84021" y="1"/>
                  </a:moveTo>
                  <a:lnTo>
                    <a:pt x="84021" y="1"/>
                  </a:lnTo>
                  <a:cubicBezTo>
                    <a:pt x="49942" y="24516"/>
                    <a:pt x="20163" y="55099"/>
                    <a:pt x="0" y="91587"/>
                  </a:cubicBezTo>
                  <a:cubicBezTo>
                    <a:pt x="4961" y="98902"/>
                    <a:pt x="9368" y="106343"/>
                    <a:pt x="11116" y="114318"/>
                  </a:cubicBezTo>
                  <a:cubicBezTo>
                    <a:pt x="24677" y="70693"/>
                    <a:pt x="51244" y="32135"/>
                    <a:pt x="8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-232050" y="296400"/>
              <a:ext cx="2801325" cy="1974750"/>
            </a:xfrm>
            <a:custGeom>
              <a:rect b="b" l="l" r="r" t="t"/>
              <a:pathLst>
                <a:path extrusionOk="0" h="78990" w="112053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0690" y="43537"/>
                    <a:pt x="69694" y="17593"/>
                    <a:pt x="112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-232050" y="296400"/>
              <a:ext cx="2801325" cy="1974750"/>
            </a:xfrm>
            <a:custGeom>
              <a:rect b="b" l="l" r="r" t="t"/>
              <a:pathLst>
                <a:path extrusionOk="0" h="78990" w="112053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213" y="77348"/>
                    <a:pt x="4586" y="75707"/>
                    <a:pt x="5942" y="74101"/>
                  </a:cubicBezTo>
                  <a:cubicBezTo>
                    <a:pt x="5407" y="69283"/>
                    <a:pt x="4265" y="64359"/>
                    <a:pt x="2909" y="59399"/>
                  </a:cubicBezTo>
                  <a:cubicBezTo>
                    <a:pt x="33813" y="31439"/>
                    <a:pt x="71889" y="12134"/>
                    <a:pt x="112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8"/>
          <p:cNvSpPr txBox="1"/>
          <p:nvPr>
            <p:ph type="title"/>
          </p:nvPr>
        </p:nvSpPr>
        <p:spPr>
          <a:xfrm>
            <a:off x="720000" y="1085700"/>
            <a:ext cx="3546000" cy="297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9"/>
          <p:cNvGrpSpPr/>
          <p:nvPr/>
        </p:nvGrpSpPr>
        <p:grpSpPr>
          <a:xfrm>
            <a:off x="7611776" y="3987945"/>
            <a:ext cx="1668064" cy="1305244"/>
            <a:chOff x="7611776" y="3987945"/>
            <a:chExt cx="1668064" cy="1305244"/>
          </a:xfrm>
        </p:grpSpPr>
        <p:sp>
          <p:nvSpPr>
            <p:cNvPr id="200" name="Google Shape;200;p9"/>
            <p:cNvSpPr/>
            <p:nvPr/>
          </p:nvSpPr>
          <p:spPr>
            <a:xfrm flipH="1">
              <a:off x="7611776" y="3987945"/>
              <a:ext cx="1556554" cy="1240966"/>
            </a:xfrm>
            <a:custGeom>
              <a:rect b="b" l="l" r="r" t="t"/>
              <a:pathLst>
                <a:path extrusionOk="0" h="36267" w="45490">
                  <a:moveTo>
                    <a:pt x="0" y="1"/>
                  </a:moveTo>
                  <a:lnTo>
                    <a:pt x="0" y="36267"/>
                  </a:lnTo>
                  <a:lnTo>
                    <a:pt x="45489" y="36267"/>
                  </a:lnTo>
                  <a:lnTo>
                    <a:pt x="32181" y="10101"/>
                  </a:lnTo>
                  <a:cubicBezTo>
                    <a:pt x="31354" y="10227"/>
                    <a:pt x="30552" y="10327"/>
                    <a:pt x="29725" y="10427"/>
                  </a:cubicBezTo>
                  <a:cubicBezTo>
                    <a:pt x="27883" y="10640"/>
                    <a:pt x="26133" y="10739"/>
                    <a:pt x="24471" y="10739"/>
                  </a:cubicBezTo>
                  <a:cubicBezTo>
                    <a:pt x="11659" y="10739"/>
                    <a:pt x="4082" y="485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flipH="1">
              <a:off x="8485681" y="5128500"/>
              <a:ext cx="172422" cy="164689"/>
            </a:xfrm>
            <a:custGeom>
              <a:rect b="b" l="l" r="r" t="t"/>
              <a:pathLst>
                <a:path extrusionOk="0" h="4813" w="5039">
                  <a:moveTo>
                    <a:pt x="2482" y="0"/>
                  </a:moveTo>
                  <a:lnTo>
                    <a:pt x="1730" y="1579"/>
                  </a:lnTo>
                  <a:lnTo>
                    <a:pt x="0" y="1855"/>
                  </a:lnTo>
                  <a:lnTo>
                    <a:pt x="1279" y="3083"/>
                  </a:lnTo>
                  <a:lnTo>
                    <a:pt x="1003" y="4812"/>
                  </a:lnTo>
                  <a:lnTo>
                    <a:pt x="2532" y="3985"/>
                  </a:lnTo>
                  <a:lnTo>
                    <a:pt x="4111" y="4787"/>
                  </a:lnTo>
                  <a:lnTo>
                    <a:pt x="3785" y="3058"/>
                  </a:lnTo>
                  <a:lnTo>
                    <a:pt x="5038" y="1805"/>
                  </a:lnTo>
                  <a:lnTo>
                    <a:pt x="3284" y="1579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 flipH="1">
              <a:off x="8786678" y="4585664"/>
              <a:ext cx="171567" cy="169000"/>
            </a:xfrm>
            <a:custGeom>
              <a:rect b="b" l="l" r="r" t="t"/>
              <a:pathLst>
                <a:path extrusionOk="0" h="4939" w="5014">
                  <a:moveTo>
                    <a:pt x="2707" y="1"/>
                  </a:moveTo>
                  <a:lnTo>
                    <a:pt x="1755" y="1479"/>
                  </a:lnTo>
                  <a:lnTo>
                    <a:pt x="0" y="1555"/>
                  </a:lnTo>
                  <a:lnTo>
                    <a:pt x="1128" y="2908"/>
                  </a:lnTo>
                  <a:lnTo>
                    <a:pt x="652" y="4612"/>
                  </a:lnTo>
                  <a:lnTo>
                    <a:pt x="652" y="4612"/>
                  </a:lnTo>
                  <a:lnTo>
                    <a:pt x="2281" y="3961"/>
                  </a:lnTo>
                  <a:lnTo>
                    <a:pt x="3760" y="4938"/>
                  </a:lnTo>
                  <a:lnTo>
                    <a:pt x="3635" y="3159"/>
                  </a:lnTo>
                  <a:lnTo>
                    <a:pt x="5013" y="2081"/>
                  </a:lnTo>
                  <a:lnTo>
                    <a:pt x="3309" y="1655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 flipH="1">
              <a:off x="8795266" y="4938978"/>
              <a:ext cx="171567" cy="168966"/>
            </a:xfrm>
            <a:custGeom>
              <a:rect b="b" l="l" r="r" t="t"/>
              <a:pathLst>
                <a:path extrusionOk="0" h="4938" w="5014">
                  <a:moveTo>
                    <a:pt x="2708" y="1"/>
                  </a:moveTo>
                  <a:lnTo>
                    <a:pt x="1755" y="1504"/>
                  </a:lnTo>
                  <a:lnTo>
                    <a:pt x="1" y="1579"/>
                  </a:lnTo>
                  <a:lnTo>
                    <a:pt x="1129" y="2933"/>
                  </a:lnTo>
                  <a:lnTo>
                    <a:pt x="652" y="4612"/>
                  </a:lnTo>
                  <a:lnTo>
                    <a:pt x="2282" y="3960"/>
                  </a:lnTo>
                  <a:lnTo>
                    <a:pt x="3760" y="4938"/>
                  </a:lnTo>
                  <a:lnTo>
                    <a:pt x="3635" y="3183"/>
                  </a:lnTo>
                  <a:lnTo>
                    <a:pt x="5013" y="2106"/>
                  </a:lnTo>
                  <a:lnTo>
                    <a:pt x="3309" y="1655"/>
                  </a:lnTo>
                  <a:lnTo>
                    <a:pt x="2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 flipH="1">
              <a:off x="8550862" y="4423583"/>
              <a:ext cx="172422" cy="164689"/>
            </a:xfrm>
            <a:custGeom>
              <a:rect b="b" l="l" r="r" t="t"/>
              <a:pathLst>
                <a:path extrusionOk="0" h="4813" w="5039">
                  <a:moveTo>
                    <a:pt x="2507" y="1"/>
                  </a:moveTo>
                  <a:lnTo>
                    <a:pt x="1730" y="1580"/>
                  </a:lnTo>
                  <a:lnTo>
                    <a:pt x="1" y="1855"/>
                  </a:lnTo>
                  <a:lnTo>
                    <a:pt x="1279" y="3084"/>
                  </a:lnTo>
                  <a:lnTo>
                    <a:pt x="1003" y="4813"/>
                  </a:lnTo>
                  <a:lnTo>
                    <a:pt x="2557" y="3986"/>
                  </a:lnTo>
                  <a:lnTo>
                    <a:pt x="4111" y="4788"/>
                  </a:lnTo>
                  <a:lnTo>
                    <a:pt x="4111" y="4788"/>
                  </a:lnTo>
                  <a:lnTo>
                    <a:pt x="3785" y="3058"/>
                  </a:lnTo>
                  <a:lnTo>
                    <a:pt x="5038" y="1805"/>
                  </a:lnTo>
                  <a:lnTo>
                    <a:pt x="3309" y="1580"/>
                  </a:lnTo>
                  <a:lnTo>
                    <a:pt x="25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 flipH="1">
              <a:off x="8518289" y="4776041"/>
              <a:ext cx="172388" cy="164689"/>
            </a:xfrm>
            <a:custGeom>
              <a:rect b="b" l="l" r="r" t="t"/>
              <a:pathLst>
                <a:path extrusionOk="0" h="4813" w="5038">
                  <a:moveTo>
                    <a:pt x="2506" y="1"/>
                  </a:moveTo>
                  <a:lnTo>
                    <a:pt x="1729" y="1580"/>
                  </a:lnTo>
                  <a:lnTo>
                    <a:pt x="0" y="1855"/>
                  </a:lnTo>
                  <a:lnTo>
                    <a:pt x="1278" y="3083"/>
                  </a:lnTo>
                  <a:lnTo>
                    <a:pt x="1003" y="4813"/>
                  </a:lnTo>
                  <a:lnTo>
                    <a:pt x="1003" y="4813"/>
                  </a:lnTo>
                  <a:lnTo>
                    <a:pt x="2531" y="3986"/>
                  </a:lnTo>
                  <a:lnTo>
                    <a:pt x="4110" y="4788"/>
                  </a:lnTo>
                  <a:lnTo>
                    <a:pt x="3785" y="3058"/>
                  </a:lnTo>
                  <a:lnTo>
                    <a:pt x="5038" y="1805"/>
                  </a:lnTo>
                  <a:lnTo>
                    <a:pt x="3283" y="1580"/>
                  </a:lnTo>
                  <a:lnTo>
                    <a:pt x="2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 flipH="1">
              <a:off x="8965080" y="4266668"/>
              <a:ext cx="164689" cy="172388"/>
            </a:xfrm>
            <a:custGeom>
              <a:rect b="b" l="l" r="r" t="t"/>
              <a:pathLst>
                <a:path extrusionOk="0" h="5038" w="4813">
                  <a:moveTo>
                    <a:pt x="2933" y="0"/>
                  </a:moveTo>
                  <a:lnTo>
                    <a:pt x="1730" y="1304"/>
                  </a:lnTo>
                  <a:lnTo>
                    <a:pt x="1" y="1028"/>
                  </a:lnTo>
                  <a:lnTo>
                    <a:pt x="853" y="2582"/>
                  </a:lnTo>
                  <a:lnTo>
                    <a:pt x="51" y="4136"/>
                  </a:lnTo>
                  <a:lnTo>
                    <a:pt x="51" y="4136"/>
                  </a:lnTo>
                  <a:lnTo>
                    <a:pt x="1780" y="3810"/>
                  </a:lnTo>
                  <a:lnTo>
                    <a:pt x="3034" y="5038"/>
                  </a:lnTo>
                  <a:lnTo>
                    <a:pt x="3259" y="3309"/>
                  </a:lnTo>
                  <a:lnTo>
                    <a:pt x="4813" y="2482"/>
                  </a:lnTo>
                  <a:lnTo>
                    <a:pt x="3234" y="1755"/>
                  </a:lnTo>
                  <a:lnTo>
                    <a:pt x="29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 flipH="1">
              <a:off x="9039671" y="4613105"/>
              <a:ext cx="165544" cy="172422"/>
            </a:xfrm>
            <a:custGeom>
              <a:rect b="b" l="l" r="r" t="t"/>
              <a:pathLst>
                <a:path extrusionOk="0" h="5039" w="4838">
                  <a:moveTo>
                    <a:pt x="2958" y="1"/>
                  </a:moveTo>
                  <a:lnTo>
                    <a:pt x="1755" y="1279"/>
                  </a:lnTo>
                  <a:lnTo>
                    <a:pt x="0" y="1003"/>
                  </a:lnTo>
                  <a:lnTo>
                    <a:pt x="0" y="1003"/>
                  </a:lnTo>
                  <a:lnTo>
                    <a:pt x="853" y="2557"/>
                  </a:lnTo>
                  <a:lnTo>
                    <a:pt x="76" y="4136"/>
                  </a:lnTo>
                  <a:lnTo>
                    <a:pt x="1805" y="3785"/>
                  </a:lnTo>
                  <a:lnTo>
                    <a:pt x="3058" y="5038"/>
                  </a:lnTo>
                  <a:lnTo>
                    <a:pt x="3259" y="3284"/>
                  </a:lnTo>
                  <a:lnTo>
                    <a:pt x="4838" y="2482"/>
                  </a:lnTo>
                  <a:lnTo>
                    <a:pt x="3233" y="173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 flipH="1">
              <a:off x="9115151" y="4958686"/>
              <a:ext cx="164689" cy="172422"/>
            </a:xfrm>
            <a:custGeom>
              <a:rect b="b" l="l" r="r" t="t"/>
              <a:pathLst>
                <a:path extrusionOk="0" h="5039" w="4813">
                  <a:moveTo>
                    <a:pt x="2933" y="1"/>
                  </a:moveTo>
                  <a:lnTo>
                    <a:pt x="1730" y="1279"/>
                  </a:lnTo>
                  <a:lnTo>
                    <a:pt x="1" y="1029"/>
                  </a:lnTo>
                  <a:lnTo>
                    <a:pt x="853" y="2557"/>
                  </a:lnTo>
                  <a:lnTo>
                    <a:pt x="51" y="4136"/>
                  </a:lnTo>
                  <a:lnTo>
                    <a:pt x="51" y="4136"/>
                  </a:lnTo>
                  <a:lnTo>
                    <a:pt x="1780" y="3811"/>
                  </a:lnTo>
                  <a:lnTo>
                    <a:pt x="3034" y="5039"/>
                  </a:lnTo>
                  <a:lnTo>
                    <a:pt x="3259" y="3284"/>
                  </a:lnTo>
                  <a:lnTo>
                    <a:pt x="4813" y="2482"/>
                  </a:lnTo>
                  <a:lnTo>
                    <a:pt x="3234" y="1730"/>
                  </a:lnTo>
                  <a:lnTo>
                    <a:pt x="29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9"/>
          <p:cNvGrpSpPr/>
          <p:nvPr/>
        </p:nvGrpSpPr>
        <p:grpSpPr>
          <a:xfrm rot="1603635">
            <a:off x="-1004481" y="-1233557"/>
            <a:ext cx="4190705" cy="4453499"/>
            <a:chOff x="-4219997" y="480632"/>
            <a:chExt cx="2433812" cy="2586434"/>
          </a:xfrm>
        </p:grpSpPr>
        <p:sp>
          <p:nvSpPr>
            <p:cNvPr id="210" name="Google Shape;210;p9"/>
            <p:cNvSpPr/>
            <p:nvPr/>
          </p:nvSpPr>
          <p:spPr>
            <a:xfrm>
              <a:off x="-3870843" y="480632"/>
              <a:ext cx="2084659" cy="1469754"/>
            </a:xfrm>
            <a:custGeom>
              <a:rect b="b" l="l" r="r" t="t"/>
              <a:pathLst>
                <a:path extrusionOk="0" h="20618" w="29244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012" y="11366"/>
                    <a:pt x="18190" y="4595"/>
                    <a:pt x="29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-3870843" y="480632"/>
              <a:ext cx="2084659" cy="1469754"/>
            </a:xfrm>
            <a:custGeom>
              <a:rect b="b" l="l" r="r" t="t"/>
              <a:pathLst>
                <a:path extrusionOk="0" h="20618" w="29244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39" y="20189"/>
                    <a:pt x="1196" y="19761"/>
                    <a:pt x="1553" y="19342"/>
                  </a:cubicBezTo>
                  <a:cubicBezTo>
                    <a:pt x="1410" y="18084"/>
                    <a:pt x="1116" y="16799"/>
                    <a:pt x="759" y="15505"/>
                  </a:cubicBezTo>
                  <a:cubicBezTo>
                    <a:pt x="8823" y="8208"/>
                    <a:pt x="18761" y="3168"/>
                    <a:pt x="29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-4219997" y="940420"/>
              <a:ext cx="1563209" cy="2126645"/>
            </a:xfrm>
            <a:custGeom>
              <a:rect b="b" l="l" r="r" t="t"/>
              <a:pathLst>
                <a:path extrusionOk="0" h="29833" w="21929">
                  <a:moveTo>
                    <a:pt x="21929" y="1"/>
                  </a:moveTo>
                  <a:lnTo>
                    <a:pt x="21929" y="1"/>
                  </a:lnTo>
                  <a:cubicBezTo>
                    <a:pt x="13034" y="6397"/>
                    <a:pt x="5264" y="14381"/>
                    <a:pt x="1" y="23900"/>
                  </a:cubicBezTo>
                  <a:cubicBezTo>
                    <a:pt x="1294" y="25809"/>
                    <a:pt x="2445" y="27754"/>
                    <a:pt x="2900" y="29832"/>
                  </a:cubicBezTo>
                  <a:cubicBezTo>
                    <a:pt x="6442" y="18449"/>
                    <a:pt x="13373" y="8386"/>
                    <a:pt x="219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9"/>
          <p:cNvSpPr txBox="1"/>
          <p:nvPr>
            <p:ph type="title"/>
          </p:nvPr>
        </p:nvSpPr>
        <p:spPr>
          <a:xfrm flipH="1">
            <a:off x="719991" y="1505250"/>
            <a:ext cx="42048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b="0" sz="4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14" name="Google Shape;214;p9"/>
          <p:cNvSpPr txBox="1"/>
          <p:nvPr>
            <p:ph idx="1" type="subTitle"/>
          </p:nvPr>
        </p:nvSpPr>
        <p:spPr>
          <a:xfrm flipH="1">
            <a:off x="719991" y="2347050"/>
            <a:ext cx="4204800" cy="129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 txBox="1"/>
          <p:nvPr>
            <p:ph type="title"/>
          </p:nvPr>
        </p:nvSpPr>
        <p:spPr>
          <a:xfrm>
            <a:off x="3392700" y="1550250"/>
            <a:ext cx="5031300" cy="20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217" name="Google Shape;217;p10"/>
          <p:cNvGrpSpPr/>
          <p:nvPr/>
        </p:nvGrpSpPr>
        <p:grpSpPr>
          <a:xfrm>
            <a:off x="6524360" y="-523269"/>
            <a:ext cx="4218365" cy="4503184"/>
            <a:chOff x="6682010" y="-523269"/>
            <a:chExt cx="4218365" cy="4503184"/>
          </a:xfrm>
        </p:grpSpPr>
        <p:sp>
          <p:nvSpPr>
            <p:cNvPr id="218" name="Google Shape;218;p10"/>
            <p:cNvSpPr/>
            <p:nvPr/>
          </p:nvSpPr>
          <p:spPr>
            <a:xfrm>
              <a:off x="6706594" y="-476376"/>
              <a:ext cx="3592156" cy="2531827"/>
            </a:xfrm>
            <a:custGeom>
              <a:rect b="b" l="l" r="r" t="t"/>
              <a:pathLst>
                <a:path extrusionOk="0" h="78990" w="112071">
                  <a:moveTo>
                    <a:pt x="0" y="0"/>
                  </a:moveTo>
                  <a:lnTo>
                    <a:pt x="0" y="0"/>
                  </a:lnTo>
                  <a:cubicBezTo>
                    <a:pt x="40753" y="10046"/>
                    <a:pt x="79757" y="27389"/>
                    <a:pt x="112070" y="53742"/>
                  </a:cubicBezTo>
                  <a:cubicBezTo>
                    <a:pt x="110197" y="62378"/>
                    <a:pt x="108858" y="70960"/>
                    <a:pt x="110197" y="78990"/>
                  </a:cubicBezTo>
                  <a:cubicBezTo>
                    <a:pt x="81363" y="43554"/>
                    <a:pt x="42359" y="17593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6706594" y="-476376"/>
              <a:ext cx="3592156" cy="2531827"/>
            </a:xfrm>
            <a:custGeom>
              <a:rect b="b" l="l" r="r" t="t"/>
              <a:pathLst>
                <a:path extrusionOk="0" h="78990" w="112071">
                  <a:moveTo>
                    <a:pt x="0" y="0"/>
                  </a:moveTo>
                  <a:lnTo>
                    <a:pt x="0" y="0"/>
                  </a:lnTo>
                  <a:cubicBezTo>
                    <a:pt x="40753" y="10046"/>
                    <a:pt x="79757" y="27389"/>
                    <a:pt x="112070" y="53742"/>
                  </a:cubicBezTo>
                  <a:cubicBezTo>
                    <a:pt x="110197" y="62378"/>
                    <a:pt x="108858" y="70960"/>
                    <a:pt x="110197" y="78990"/>
                  </a:cubicBezTo>
                  <a:cubicBezTo>
                    <a:pt x="108858" y="77366"/>
                    <a:pt x="107485" y="75724"/>
                    <a:pt x="106111" y="74119"/>
                  </a:cubicBezTo>
                  <a:cubicBezTo>
                    <a:pt x="106664" y="69283"/>
                    <a:pt x="107788" y="64359"/>
                    <a:pt x="109162" y="59416"/>
                  </a:cubicBezTo>
                  <a:cubicBezTo>
                    <a:pt x="78258" y="31439"/>
                    <a:pt x="40182" y="1213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>
              <a:off x="8206683" y="315705"/>
              <a:ext cx="2693692" cy="3664210"/>
            </a:xfrm>
            <a:custGeom>
              <a:rect b="b" l="l" r="r" t="t"/>
              <a:pathLst>
                <a:path extrusionOk="0" h="114319" w="84040">
                  <a:moveTo>
                    <a:pt x="1" y="0"/>
                  </a:moveTo>
                  <a:lnTo>
                    <a:pt x="1" y="0"/>
                  </a:lnTo>
                  <a:cubicBezTo>
                    <a:pt x="34098" y="24516"/>
                    <a:pt x="63860" y="55098"/>
                    <a:pt x="84040" y="91587"/>
                  </a:cubicBezTo>
                  <a:cubicBezTo>
                    <a:pt x="79079" y="98902"/>
                    <a:pt x="74672" y="106342"/>
                    <a:pt x="72924" y="114318"/>
                  </a:cubicBezTo>
                  <a:cubicBezTo>
                    <a:pt x="59345" y="70693"/>
                    <a:pt x="32796" y="3213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>
              <a:off x="6682010" y="-523269"/>
              <a:ext cx="3927842" cy="1781510"/>
            </a:xfrm>
            <a:custGeom>
              <a:rect b="b" l="l" r="r" t="t"/>
              <a:pathLst>
                <a:path extrusionOk="0" h="55581" w="122544">
                  <a:moveTo>
                    <a:pt x="119029" y="0"/>
                  </a:moveTo>
                  <a:lnTo>
                    <a:pt x="0" y="0"/>
                  </a:lnTo>
                  <a:cubicBezTo>
                    <a:pt x="44625" y="9011"/>
                    <a:pt x="87554" y="26711"/>
                    <a:pt x="122544" y="55580"/>
                  </a:cubicBezTo>
                  <a:cubicBezTo>
                    <a:pt x="116281" y="39076"/>
                    <a:pt x="121705" y="17825"/>
                    <a:pt x="119029" y="0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6682010" y="-523269"/>
              <a:ext cx="3927842" cy="1781510"/>
            </a:xfrm>
            <a:custGeom>
              <a:rect b="b" l="l" r="r" t="t"/>
              <a:pathLst>
                <a:path extrusionOk="0" h="55581" w="122544">
                  <a:moveTo>
                    <a:pt x="119029" y="0"/>
                  </a:moveTo>
                  <a:lnTo>
                    <a:pt x="0" y="0"/>
                  </a:lnTo>
                  <a:cubicBezTo>
                    <a:pt x="44625" y="9011"/>
                    <a:pt x="87554" y="26711"/>
                    <a:pt x="122544" y="55580"/>
                  </a:cubicBezTo>
                  <a:cubicBezTo>
                    <a:pt x="116281" y="39076"/>
                    <a:pt x="121705" y="17825"/>
                    <a:pt x="1190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●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1pPr>
            <a:lvl2pPr indent="-3302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○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2pPr>
            <a:lvl3pPr indent="-3302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■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3pPr>
            <a:lvl4pPr indent="-3302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●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4pPr>
            <a:lvl5pPr indent="-3302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○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5pPr>
            <a:lvl6pPr indent="-3302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■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6pPr>
            <a:lvl7pPr indent="-3302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●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7pPr>
            <a:lvl8pPr indent="-3302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○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8pPr>
            <a:lvl9pPr indent="-3302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Libre Franklin Light"/>
              <a:buChar char="■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app.powerbi.com/view?r=eyJrIjoiZGZjYjAwZDctOGY5Zi00YWM0LThmMDktYzJhNGU4NTI1M2YxIiwidCI6IjdjYWJmM2YzLTQ1MTQtNDdmNy1iODZkLTAxNGNiNDQ3N2UxYyJ9" TargetMode="External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1.globo.com/mundo/noticia/2021/01/20/veja-frases-do-discurso-de-posse-de-joe-biden.ghtml" TargetMode="External"/><Relationship Id="rId4" Type="http://schemas.openxmlformats.org/officeDocument/2006/relationships/hyperlink" Target="https://slidesgo.com/pt/tema/eleicoes-nao-presidenciais-nos-eua-2021" TargetMode="External"/><Relationship Id="rId5" Type="http://schemas.openxmlformats.org/officeDocument/2006/relationships/hyperlink" Target="https://slidesgo.com/pt/tema/eleicoes-nao-presidenciais-nos-eua-2021" TargetMode="External"/><Relationship Id="rId6" Type="http://schemas.openxmlformats.org/officeDocument/2006/relationships/hyperlink" Target="https://www.pewresearch.org/fact-tank/2019/04/10/share-of-u-s-adults-using-social-media-including-facebook-is-mostly-unchanged-since-2018/" TargetMode="External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6.png"/><Relationship Id="rId13" Type="http://schemas.openxmlformats.org/officeDocument/2006/relationships/image" Target="../media/image18.jp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jpg"/><Relationship Id="rId4" Type="http://schemas.openxmlformats.org/officeDocument/2006/relationships/image" Target="../media/image30.jpg"/><Relationship Id="rId9" Type="http://schemas.openxmlformats.org/officeDocument/2006/relationships/image" Target="../media/image31.jpg"/><Relationship Id="rId5" Type="http://schemas.openxmlformats.org/officeDocument/2006/relationships/image" Target="../media/image25.png"/><Relationship Id="rId6" Type="http://schemas.openxmlformats.org/officeDocument/2006/relationships/image" Target="../media/image22.png"/><Relationship Id="rId7" Type="http://schemas.openxmlformats.org/officeDocument/2006/relationships/image" Target="../media/image32.jpg"/><Relationship Id="rId8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linkedin.com/in/camilabsfreire/" TargetMode="External"/><Relationship Id="rId4" Type="http://schemas.openxmlformats.org/officeDocument/2006/relationships/hyperlink" Target="http://www.linkedin.com/in/paloma-almeida1/" TargetMode="External"/><Relationship Id="rId5" Type="http://schemas.openxmlformats.org/officeDocument/2006/relationships/hyperlink" Target="http://www.linkedin.com/in/camilla-severo-spjiorin/" TargetMode="External"/><Relationship Id="rId6" Type="http://schemas.openxmlformats.org/officeDocument/2006/relationships/hyperlink" Target="http://www.linkedin.com/in/paloma-souza14/" TargetMode="External"/><Relationship Id="rId7" Type="http://schemas.openxmlformats.org/officeDocument/2006/relationships/hyperlink" Target="http://www.linkedin.com/in/naiara-lima-up/" TargetMode="External"/><Relationship Id="rId8" Type="http://schemas.openxmlformats.org/officeDocument/2006/relationships/hyperlink" Target="http://www.linkedin.com/in/taisfrancisco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25"/>
          <p:cNvSpPr txBox="1"/>
          <p:nvPr>
            <p:ph type="ctrTitle"/>
          </p:nvPr>
        </p:nvSpPr>
        <p:spPr>
          <a:xfrm>
            <a:off x="2191200" y="711300"/>
            <a:ext cx="4761600" cy="3228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/>
              <a:t>DEMOCRATAS &amp; </a:t>
            </a:r>
            <a:r>
              <a:rPr lang="en" sz="7700"/>
              <a:t>REPUBLICANOS </a:t>
            </a:r>
            <a:r>
              <a:rPr lang="en" sz="6400">
                <a:solidFill>
                  <a:schemeClr val="lt2"/>
                </a:solidFill>
              </a:rPr>
              <a:t>ELEição 2020 </a:t>
            </a:r>
            <a:endParaRPr sz="6400">
              <a:solidFill>
                <a:schemeClr val="lt2"/>
              </a:solidFill>
            </a:endParaRPr>
          </a:p>
        </p:txBody>
      </p:sp>
      <p:sp>
        <p:nvSpPr>
          <p:cNvPr id="652" name="Google Shape;652;p25"/>
          <p:cNvSpPr txBox="1"/>
          <p:nvPr>
            <p:ph idx="1" type="subTitle"/>
          </p:nvPr>
        </p:nvSpPr>
        <p:spPr>
          <a:xfrm>
            <a:off x="1479500" y="3939300"/>
            <a:ext cx="6176400" cy="38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 análise das eleições norte americanas através de Tweets</a:t>
            </a: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2610000" y="2958200"/>
            <a:ext cx="3923992" cy="79550"/>
          </a:xfrm>
          <a:custGeom>
            <a:rect b="b" l="l" r="r" t="t"/>
            <a:pathLst>
              <a:path extrusionOk="0" h="394" w="22705">
                <a:moveTo>
                  <a:pt x="1" y="1"/>
                </a:moveTo>
                <a:lnTo>
                  <a:pt x="1" y="393"/>
                </a:lnTo>
                <a:lnTo>
                  <a:pt x="22705" y="393"/>
                </a:lnTo>
                <a:lnTo>
                  <a:pt x="227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4" name="Google Shape;654;p25"/>
          <p:cNvGrpSpPr/>
          <p:nvPr/>
        </p:nvGrpSpPr>
        <p:grpSpPr>
          <a:xfrm>
            <a:off x="2004699" y="3217676"/>
            <a:ext cx="585478" cy="569325"/>
            <a:chOff x="2809075" y="3225575"/>
            <a:chExt cx="479076" cy="569325"/>
          </a:xfrm>
        </p:grpSpPr>
        <p:sp>
          <p:nvSpPr>
            <p:cNvPr id="655" name="Google Shape;655;p25"/>
            <p:cNvSpPr/>
            <p:nvPr/>
          </p:nvSpPr>
          <p:spPr>
            <a:xfrm flipH="1">
              <a:off x="2809075" y="3225575"/>
              <a:ext cx="479076" cy="77075"/>
            </a:xfrm>
            <a:custGeom>
              <a:rect b="b" l="l" r="r" t="t"/>
              <a:pathLst>
                <a:path extrusionOk="0" h="394" w="22705">
                  <a:moveTo>
                    <a:pt x="1" y="1"/>
                  </a:moveTo>
                  <a:lnTo>
                    <a:pt x="1" y="393"/>
                  </a:lnTo>
                  <a:lnTo>
                    <a:pt x="22705" y="393"/>
                  </a:lnTo>
                  <a:lnTo>
                    <a:pt x="22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5"/>
            <p:cNvSpPr/>
            <p:nvPr/>
          </p:nvSpPr>
          <p:spPr>
            <a:xfrm flipH="1">
              <a:off x="3048442" y="3717825"/>
              <a:ext cx="239708" cy="77075"/>
            </a:xfrm>
            <a:custGeom>
              <a:rect b="b" l="l" r="r" t="t"/>
              <a:pathLst>
                <a:path extrusionOk="0" h="394" w="22705">
                  <a:moveTo>
                    <a:pt x="1" y="1"/>
                  </a:moveTo>
                  <a:lnTo>
                    <a:pt x="1" y="393"/>
                  </a:lnTo>
                  <a:lnTo>
                    <a:pt x="22705" y="393"/>
                  </a:lnTo>
                  <a:lnTo>
                    <a:pt x="22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5"/>
            <p:cNvSpPr/>
            <p:nvPr/>
          </p:nvSpPr>
          <p:spPr>
            <a:xfrm flipH="1">
              <a:off x="2934615" y="3471691"/>
              <a:ext cx="353460" cy="77075"/>
            </a:xfrm>
            <a:custGeom>
              <a:rect b="b" l="l" r="r" t="t"/>
              <a:pathLst>
                <a:path extrusionOk="0" h="394" w="22705">
                  <a:moveTo>
                    <a:pt x="1" y="1"/>
                  </a:moveTo>
                  <a:lnTo>
                    <a:pt x="1" y="393"/>
                  </a:lnTo>
                  <a:lnTo>
                    <a:pt x="22705" y="393"/>
                  </a:lnTo>
                  <a:lnTo>
                    <a:pt x="22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" name="Google Shape;658;p25"/>
          <p:cNvGrpSpPr/>
          <p:nvPr/>
        </p:nvGrpSpPr>
        <p:grpSpPr>
          <a:xfrm flipH="1">
            <a:off x="6558242" y="3217676"/>
            <a:ext cx="585478" cy="569325"/>
            <a:chOff x="2809079" y="3225575"/>
            <a:chExt cx="479076" cy="569325"/>
          </a:xfrm>
        </p:grpSpPr>
        <p:sp>
          <p:nvSpPr>
            <p:cNvPr id="659" name="Google Shape;659;p25"/>
            <p:cNvSpPr/>
            <p:nvPr/>
          </p:nvSpPr>
          <p:spPr>
            <a:xfrm flipH="1">
              <a:off x="2809079" y="3225575"/>
              <a:ext cx="479076" cy="77075"/>
            </a:xfrm>
            <a:custGeom>
              <a:rect b="b" l="l" r="r" t="t"/>
              <a:pathLst>
                <a:path extrusionOk="0" h="394" w="22705">
                  <a:moveTo>
                    <a:pt x="1" y="1"/>
                  </a:moveTo>
                  <a:lnTo>
                    <a:pt x="1" y="393"/>
                  </a:lnTo>
                  <a:lnTo>
                    <a:pt x="22705" y="393"/>
                  </a:lnTo>
                  <a:lnTo>
                    <a:pt x="22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5"/>
            <p:cNvSpPr/>
            <p:nvPr/>
          </p:nvSpPr>
          <p:spPr>
            <a:xfrm flipH="1">
              <a:off x="3048446" y="3717825"/>
              <a:ext cx="239708" cy="77075"/>
            </a:xfrm>
            <a:custGeom>
              <a:rect b="b" l="l" r="r" t="t"/>
              <a:pathLst>
                <a:path extrusionOk="0" h="394" w="22705">
                  <a:moveTo>
                    <a:pt x="1" y="1"/>
                  </a:moveTo>
                  <a:lnTo>
                    <a:pt x="1" y="393"/>
                  </a:lnTo>
                  <a:lnTo>
                    <a:pt x="22705" y="393"/>
                  </a:lnTo>
                  <a:lnTo>
                    <a:pt x="22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5"/>
            <p:cNvSpPr/>
            <p:nvPr/>
          </p:nvSpPr>
          <p:spPr>
            <a:xfrm flipH="1">
              <a:off x="2934619" y="3470455"/>
              <a:ext cx="353460" cy="79550"/>
            </a:xfrm>
            <a:custGeom>
              <a:rect b="b" l="l" r="r" t="t"/>
              <a:pathLst>
                <a:path extrusionOk="0" h="394" w="22705">
                  <a:moveTo>
                    <a:pt x="1" y="1"/>
                  </a:moveTo>
                  <a:lnTo>
                    <a:pt x="1" y="393"/>
                  </a:lnTo>
                  <a:lnTo>
                    <a:pt x="22705" y="393"/>
                  </a:lnTo>
                  <a:lnTo>
                    <a:pt x="22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2" name="Google Shape;662;p25"/>
          <p:cNvSpPr txBox="1"/>
          <p:nvPr>
            <p:ph idx="1" type="subTitle"/>
          </p:nvPr>
        </p:nvSpPr>
        <p:spPr>
          <a:xfrm>
            <a:off x="2191200" y="4244100"/>
            <a:ext cx="4761600" cy="380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Biden VS Trump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4"/>
          <p:cNvSpPr txBox="1"/>
          <p:nvPr>
            <p:ph type="title"/>
          </p:nvPr>
        </p:nvSpPr>
        <p:spPr>
          <a:xfrm>
            <a:off x="2325900" y="1550250"/>
            <a:ext cx="5031300" cy="2043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Análises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35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Quantidade de tweets por candidato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46" name="Google Shape;946;p35"/>
          <p:cNvSpPr txBox="1"/>
          <p:nvPr/>
        </p:nvSpPr>
        <p:spPr>
          <a:xfrm>
            <a:off x="720000" y="2013825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Biden</a:t>
            </a:r>
            <a:endParaRPr sz="22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47" name="Google Shape;947;p35"/>
          <p:cNvSpPr txBox="1"/>
          <p:nvPr/>
        </p:nvSpPr>
        <p:spPr>
          <a:xfrm>
            <a:off x="720000" y="2382425"/>
            <a:ext cx="14664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33868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181.137</a:t>
            </a:r>
            <a:endParaRPr sz="1900">
              <a:solidFill>
                <a:srgbClr val="233868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948" name="Google Shape;948;p35"/>
          <p:cNvSpPr txBox="1"/>
          <p:nvPr/>
        </p:nvSpPr>
        <p:spPr>
          <a:xfrm>
            <a:off x="2413625" y="2013825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65047"/>
                </a:solidFill>
                <a:latin typeface="Bebas Neue"/>
                <a:ea typeface="Bebas Neue"/>
                <a:cs typeface="Bebas Neue"/>
                <a:sym typeface="Bebas Neue"/>
              </a:rPr>
              <a:t>Trump</a:t>
            </a:r>
            <a:endParaRPr sz="2200">
              <a:solidFill>
                <a:srgbClr val="F6504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49" name="Google Shape;949;p35"/>
          <p:cNvSpPr txBox="1"/>
          <p:nvPr/>
        </p:nvSpPr>
        <p:spPr>
          <a:xfrm>
            <a:off x="2413625" y="2382425"/>
            <a:ext cx="14664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33868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213.263</a:t>
            </a:r>
            <a:endParaRPr sz="1900">
              <a:solidFill>
                <a:srgbClr val="233868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950" name="Google Shape;950;p35"/>
          <p:cNvSpPr txBox="1"/>
          <p:nvPr/>
        </p:nvSpPr>
        <p:spPr>
          <a:xfrm>
            <a:off x="635500" y="3395900"/>
            <a:ext cx="3306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ibre Franklin Light"/>
                <a:ea typeface="Libre Franklin Light"/>
                <a:cs typeface="Libre Franklin Light"/>
                <a:sym typeface="Libre Franklin Light"/>
              </a:rPr>
              <a:t>O candidato Trump tem aproximadamente </a:t>
            </a:r>
            <a:r>
              <a:rPr b="1" lang="en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17.74% </a:t>
            </a:r>
            <a:r>
              <a:rPr lang="en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 mais de tweets se comparado ao candidato Biden.</a:t>
            </a:r>
            <a:endParaRPr sz="1100">
              <a:solidFill>
                <a:schemeClr val="dk1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pic>
        <p:nvPicPr>
          <p:cNvPr id="951" name="Google Shape;9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800" y="1492525"/>
            <a:ext cx="388620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36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Quantidade de tweets por estado - top 10</a:t>
            </a:r>
            <a:endParaRPr/>
          </a:p>
        </p:txBody>
      </p:sp>
      <p:sp>
        <p:nvSpPr>
          <p:cNvPr id="957" name="Google Shape;957;p36"/>
          <p:cNvSpPr txBox="1"/>
          <p:nvPr/>
        </p:nvSpPr>
        <p:spPr>
          <a:xfrm>
            <a:off x="2107300" y="4381950"/>
            <a:ext cx="516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ibre Franklin Light"/>
                <a:ea typeface="Libre Franklin Light"/>
                <a:cs typeface="Libre Franklin Light"/>
                <a:sym typeface="Libre Franklin Light"/>
              </a:rPr>
              <a:t>Analisando 10 estados com maior quantidade de tweets por candidato.</a:t>
            </a:r>
            <a:r>
              <a:rPr lang="en" sz="1100">
                <a:latin typeface="Libre Franklin Light"/>
                <a:ea typeface="Libre Franklin Light"/>
                <a:cs typeface="Libre Franklin Light"/>
                <a:sym typeface="Libre Franklin Light"/>
              </a:rPr>
              <a:t> Trump tem menos impacto apenas em Ohio.</a:t>
            </a:r>
            <a:endParaRPr sz="11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pic>
        <p:nvPicPr>
          <p:cNvPr id="958" name="Google Shape;9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38300"/>
            <a:ext cx="7612201" cy="309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625" y="3692700"/>
            <a:ext cx="752475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37"/>
          <p:cNvSpPr txBox="1"/>
          <p:nvPr/>
        </p:nvSpPr>
        <p:spPr>
          <a:xfrm>
            <a:off x="4318675" y="748175"/>
            <a:ext cx="2979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ibre Franklin Light"/>
                <a:ea typeface="Libre Franklin Light"/>
                <a:cs typeface="Libre Franklin Light"/>
                <a:sym typeface="Libre Franklin Light"/>
              </a:rPr>
              <a:t>No mapa, podemos verificar a diferença entre Biden e Trump. </a:t>
            </a:r>
            <a:endParaRPr sz="11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965" name="Google Shape;965;p37"/>
          <p:cNvSpPr txBox="1"/>
          <p:nvPr/>
        </p:nvSpPr>
        <p:spPr>
          <a:xfrm>
            <a:off x="4358625" y="3680175"/>
            <a:ext cx="316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ibre Franklin Light"/>
                <a:ea typeface="Libre Franklin Light"/>
                <a:cs typeface="Libre Franklin Light"/>
                <a:sym typeface="Libre Franklin Light"/>
              </a:rPr>
              <a:t>O candidato Trump leva a melhor em quase todos os estados.</a:t>
            </a:r>
            <a:endParaRPr sz="11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pic>
        <p:nvPicPr>
          <p:cNvPr id="966" name="Google Shape;9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2937" y="1411050"/>
            <a:ext cx="3330478" cy="21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6020" y="1201100"/>
            <a:ext cx="615675" cy="2379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8" name="Google Shape;968;p37"/>
          <p:cNvGrpSpPr/>
          <p:nvPr/>
        </p:nvGrpSpPr>
        <p:grpSpPr>
          <a:xfrm>
            <a:off x="1222225" y="224769"/>
            <a:ext cx="2012442" cy="4685632"/>
            <a:chOff x="1069825" y="224769"/>
            <a:chExt cx="2012442" cy="4685632"/>
          </a:xfrm>
        </p:grpSpPr>
        <p:pic>
          <p:nvPicPr>
            <p:cNvPr id="969" name="Google Shape;969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80675" y="1066550"/>
              <a:ext cx="1990725" cy="3843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3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69825" y="224769"/>
              <a:ext cx="2012442" cy="85420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38"/>
          <p:cNvSpPr txBox="1"/>
          <p:nvPr>
            <p:ph type="title"/>
          </p:nvPr>
        </p:nvSpPr>
        <p:spPr>
          <a:xfrm>
            <a:off x="720000" y="794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QuantIDADE DE TWEETS NOS SWING STATES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38"/>
          <p:cNvSpPr txBox="1"/>
          <p:nvPr/>
        </p:nvSpPr>
        <p:spPr>
          <a:xfrm>
            <a:off x="1431450" y="4040475"/>
            <a:ext cx="6281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Olhando os estados em que</a:t>
            </a:r>
            <a:r>
              <a:rPr lang="en" sz="1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nenhum candidato possui maioria absoluta nas intenções de voto, podemos verificar que a disputa é bem mais acirrada. Mas ainda sim o Trump tem mais tweets.</a:t>
            </a:r>
            <a:endParaRPr sz="1100">
              <a:solidFill>
                <a:schemeClr val="dk1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pic>
        <p:nvPicPr>
          <p:cNvPr id="977" name="Google Shape;9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375" y="1205000"/>
            <a:ext cx="6731251" cy="27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39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Quantidade de Likes por candidato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83" name="Google Shape;983;p39"/>
          <p:cNvSpPr txBox="1"/>
          <p:nvPr/>
        </p:nvSpPr>
        <p:spPr>
          <a:xfrm>
            <a:off x="720000" y="2013825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Biden</a:t>
            </a:r>
            <a:endParaRPr sz="22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84" name="Google Shape;984;p39"/>
          <p:cNvSpPr txBox="1"/>
          <p:nvPr/>
        </p:nvSpPr>
        <p:spPr>
          <a:xfrm>
            <a:off x="720000" y="2382425"/>
            <a:ext cx="14664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33868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2.310.168</a:t>
            </a:r>
            <a:endParaRPr sz="21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985" name="Google Shape;985;p39"/>
          <p:cNvSpPr txBox="1"/>
          <p:nvPr/>
        </p:nvSpPr>
        <p:spPr>
          <a:xfrm>
            <a:off x="2413625" y="2013825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65047"/>
                </a:solidFill>
                <a:latin typeface="Bebas Neue"/>
                <a:ea typeface="Bebas Neue"/>
                <a:cs typeface="Bebas Neue"/>
                <a:sym typeface="Bebas Neue"/>
              </a:rPr>
              <a:t>Trump</a:t>
            </a:r>
            <a:endParaRPr sz="2200">
              <a:solidFill>
                <a:srgbClr val="F6504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86" name="Google Shape;986;p39"/>
          <p:cNvSpPr txBox="1"/>
          <p:nvPr/>
        </p:nvSpPr>
        <p:spPr>
          <a:xfrm>
            <a:off x="2413625" y="2382425"/>
            <a:ext cx="14664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33868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1.990.577</a:t>
            </a:r>
            <a:endParaRPr sz="18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987" name="Google Shape;987;p39"/>
          <p:cNvSpPr txBox="1"/>
          <p:nvPr/>
        </p:nvSpPr>
        <p:spPr>
          <a:xfrm>
            <a:off x="575925" y="3336325"/>
            <a:ext cx="315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ibre Franklin Light"/>
                <a:ea typeface="Libre Franklin Light"/>
                <a:cs typeface="Libre Franklin Light"/>
                <a:sym typeface="Libre Franklin Light"/>
              </a:rPr>
              <a:t>Olhando para a questão do engajamento de cada candidato, Biden tem aproximadamente </a:t>
            </a:r>
            <a:r>
              <a:rPr b="1" lang="en" sz="1100">
                <a:solidFill>
                  <a:schemeClr val="dk1"/>
                </a:solidFill>
              </a:rPr>
              <a:t>14</a:t>
            </a:r>
            <a:r>
              <a:rPr b="1" lang="en" sz="1100">
                <a:latin typeface="Libre Franklin"/>
                <a:ea typeface="Libre Franklin"/>
                <a:cs typeface="Libre Franklin"/>
                <a:sym typeface="Libre Franklin"/>
              </a:rPr>
              <a:t>%</a:t>
            </a:r>
            <a:r>
              <a:rPr lang="en" sz="1100">
                <a:latin typeface="Libre Franklin Light"/>
                <a:ea typeface="Libre Franklin Light"/>
                <a:cs typeface="Libre Franklin Light"/>
                <a:sym typeface="Libre Franklin Light"/>
              </a:rPr>
              <a:t>  a mais que o candidato Trump.</a:t>
            </a:r>
            <a:endParaRPr sz="11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pic>
        <p:nvPicPr>
          <p:cNvPr id="988" name="Google Shape;9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750" y="1424188"/>
            <a:ext cx="394335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0"/>
          <p:cNvSpPr txBox="1"/>
          <p:nvPr>
            <p:ph type="title"/>
          </p:nvPr>
        </p:nvSpPr>
        <p:spPr>
          <a:xfrm>
            <a:off x="720000" y="794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Quantos likes temos para cada candidato por estado?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4" name="Google Shape;9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500" y="1317250"/>
            <a:ext cx="7788500" cy="29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40"/>
          <p:cNvSpPr txBox="1"/>
          <p:nvPr/>
        </p:nvSpPr>
        <p:spPr>
          <a:xfrm>
            <a:off x="913525" y="4239700"/>
            <a:ext cx="751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ibre Franklin Light"/>
                <a:ea typeface="Libre Franklin Light"/>
                <a:cs typeface="Libre Franklin Light"/>
                <a:sym typeface="Libre Franklin Light"/>
              </a:rPr>
              <a:t>No engajamento o Biden tem um alcance maior em quase todos os estados no top 10. O único estado que ele perde por  pouco é para estado da Califórnia.</a:t>
            </a:r>
            <a:endParaRPr sz="11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41"/>
          <p:cNvSpPr txBox="1"/>
          <p:nvPr>
            <p:ph idx="1" type="subTitle"/>
          </p:nvPr>
        </p:nvSpPr>
        <p:spPr>
          <a:xfrm>
            <a:off x="720000" y="2864200"/>
            <a:ext cx="21771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</a:t>
            </a:r>
            <a:r>
              <a:rPr lang="en">
                <a:solidFill>
                  <a:schemeClr val="accent5"/>
                </a:solidFill>
              </a:rPr>
              <a:t>ositivos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01" name="Google Shape;1001;p41"/>
          <p:cNvSpPr txBox="1"/>
          <p:nvPr>
            <p:ph idx="3" type="subTitle"/>
          </p:nvPr>
        </p:nvSpPr>
        <p:spPr>
          <a:xfrm>
            <a:off x="3483450" y="2864200"/>
            <a:ext cx="21771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</a:t>
            </a:r>
            <a:r>
              <a:rPr lang="en">
                <a:solidFill>
                  <a:srgbClr val="000000"/>
                </a:solidFill>
              </a:rPr>
              <a:t>eutros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02" name="Google Shape;1002;p41"/>
          <p:cNvSpPr txBox="1"/>
          <p:nvPr>
            <p:ph idx="5" type="subTitle"/>
          </p:nvPr>
        </p:nvSpPr>
        <p:spPr>
          <a:xfrm>
            <a:off x="6246925" y="2864200"/>
            <a:ext cx="21771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Negativos</a:t>
            </a:r>
            <a:endParaRPr/>
          </a:p>
        </p:txBody>
      </p:sp>
      <p:grpSp>
        <p:nvGrpSpPr>
          <p:cNvPr id="1003" name="Google Shape;1003;p41"/>
          <p:cNvGrpSpPr/>
          <p:nvPr/>
        </p:nvGrpSpPr>
        <p:grpSpPr>
          <a:xfrm>
            <a:off x="1614720" y="1972278"/>
            <a:ext cx="387659" cy="745479"/>
            <a:chOff x="1897375" y="1317075"/>
            <a:chExt cx="716825" cy="1378475"/>
          </a:xfrm>
        </p:grpSpPr>
        <p:sp>
          <p:nvSpPr>
            <p:cNvPr id="1004" name="Google Shape;1004;p41"/>
            <p:cNvSpPr/>
            <p:nvPr/>
          </p:nvSpPr>
          <p:spPr>
            <a:xfrm>
              <a:off x="1982600" y="2109675"/>
              <a:ext cx="147900" cy="185500"/>
            </a:xfrm>
            <a:custGeom>
              <a:rect b="b" l="l" r="r" t="t"/>
              <a:pathLst>
                <a:path extrusionOk="0" h="7420" w="5916">
                  <a:moveTo>
                    <a:pt x="4336" y="1"/>
                  </a:moveTo>
                  <a:lnTo>
                    <a:pt x="0" y="2682"/>
                  </a:lnTo>
                  <a:cubicBezTo>
                    <a:pt x="50" y="3334"/>
                    <a:pt x="1830" y="6843"/>
                    <a:pt x="2807" y="7419"/>
                  </a:cubicBezTo>
                  <a:cubicBezTo>
                    <a:pt x="3058" y="5840"/>
                    <a:pt x="5890" y="6968"/>
                    <a:pt x="5915" y="5389"/>
                  </a:cubicBezTo>
                  <a:lnTo>
                    <a:pt x="4336" y="1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1"/>
            <p:cNvSpPr/>
            <p:nvPr/>
          </p:nvSpPr>
          <p:spPr>
            <a:xfrm>
              <a:off x="1979475" y="1646650"/>
              <a:ext cx="139750" cy="139750"/>
            </a:xfrm>
            <a:custGeom>
              <a:rect b="b" l="l" r="r" t="t"/>
              <a:pathLst>
                <a:path extrusionOk="0" h="5590" w="5590">
                  <a:moveTo>
                    <a:pt x="0" y="0"/>
                  </a:moveTo>
                  <a:lnTo>
                    <a:pt x="0" y="5589"/>
                  </a:lnTo>
                  <a:lnTo>
                    <a:pt x="5589" y="5589"/>
                  </a:lnTo>
                  <a:lnTo>
                    <a:pt x="55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1"/>
            <p:cNvSpPr/>
            <p:nvPr/>
          </p:nvSpPr>
          <p:spPr>
            <a:xfrm>
              <a:off x="1979475" y="1422950"/>
              <a:ext cx="139750" cy="139750"/>
            </a:xfrm>
            <a:custGeom>
              <a:rect b="b" l="l" r="r" t="t"/>
              <a:pathLst>
                <a:path extrusionOk="0" h="5590" w="5590">
                  <a:moveTo>
                    <a:pt x="0" y="1"/>
                  </a:moveTo>
                  <a:lnTo>
                    <a:pt x="0" y="5590"/>
                  </a:lnTo>
                  <a:lnTo>
                    <a:pt x="5589" y="5590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1"/>
            <p:cNvSpPr/>
            <p:nvPr/>
          </p:nvSpPr>
          <p:spPr>
            <a:xfrm>
              <a:off x="2382975" y="2035750"/>
              <a:ext cx="231225" cy="263175"/>
            </a:xfrm>
            <a:custGeom>
              <a:rect b="b" l="l" r="r" t="t"/>
              <a:pathLst>
                <a:path extrusionOk="0" h="10527" w="9249">
                  <a:moveTo>
                    <a:pt x="3685" y="0"/>
                  </a:moveTo>
                  <a:lnTo>
                    <a:pt x="903" y="1253"/>
                  </a:lnTo>
                  <a:lnTo>
                    <a:pt x="0" y="7268"/>
                  </a:lnTo>
                  <a:cubicBezTo>
                    <a:pt x="2206" y="9298"/>
                    <a:pt x="4963" y="10527"/>
                    <a:pt x="7269" y="10527"/>
                  </a:cubicBezTo>
                  <a:lnTo>
                    <a:pt x="8798" y="4938"/>
                  </a:lnTo>
                  <a:cubicBezTo>
                    <a:pt x="9249" y="3308"/>
                    <a:pt x="8346" y="1604"/>
                    <a:pt x="6742" y="1053"/>
                  </a:cubicBezTo>
                  <a:lnTo>
                    <a:pt x="3685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1"/>
            <p:cNvSpPr/>
            <p:nvPr/>
          </p:nvSpPr>
          <p:spPr>
            <a:xfrm>
              <a:off x="1897375" y="1317075"/>
              <a:ext cx="577725" cy="859675"/>
            </a:xfrm>
            <a:custGeom>
              <a:rect b="b" l="l" r="r" t="t"/>
              <a:pathLst>
                <a:path extrusionOk="0" h="34387" w="23109">
                  <a:moveTo>
                    <a:pt x="8873" y="4236"/>
                  </a:moveTo>
                  <a:lnTo>
                    <a:pt x="8873" y="9825"/>
                  </a:lnTo>
                  <a:lnTo>
                    <a:pt x="3284" y="9825"/>
                  </a:lnTo>
                  <a:lnTo>
                    <a:pt x="3284" y="4236"/>
                  </a:lnTo>
                  <a:close/>
                  <a:moveTo>
                    <a:pt x="8873" y="13183"/>
                  </a:moveTo>
                  <a:lnTo>
                    <a:pt x="8873" y="18772"/>
                  </a:lnTo>
                  <a:lnTo>
                    <a:pt x="3284" y="18772"/>
                  </a:lnTo>
                  <a:lnTo>
                    <a:pt x="3284" y="13183"/>
                  </a:lnTo>
                  <a:close/>
                  <a:moveTo>
                    <a:pt x="126" y="0"/>
                  </a:moveTo>
                  <a:cubicBezTo>
                    <a:pt x="51" y="0"/>
                    <a:pt x="1" y="50"/>
                    <a:pt x="1" y="100"/>
                  </a:cubicBezTo>
                  <a:lnTo>
                    <a:pt x="1" y="34261"/>
                  </a:lnTo>
                  <a:cubicBezTo>
                    <a:pt x="1" y="34336"/>
                    <a:pt x="51" y="34386"/>
                    <a:pt x="126" y="34386"/>
                  </a:cubicBezTo>
                  <a:lnTo>
                    <a:pt x="22983" y="34386"/>
                  </a:lnTo>
                  <a:cubicBezTo>
                    <a:pt x="23059" y="34386"/>
                    <a:pt x="23109" y="34336"/>
                    <a:pt x="23109" y="34261"/>
                  </a:cubicBezTo>
                  <a:lnTo>
                    <a:pt x="23109" y="30426"/>
                  </a:lnTo>
                  <a:lnTo>
                    <a:pt x="23109" y="28747"/>
                  </a:lnTo>
                  <a:lnTo>
                    <a:pt x="23109" y="100"/>
                  </a:lnTo>
                  <a:cubicBezTo>
                    <a:pt x="23109" y="50"/>
                    <a:pt x="23059" y="0"/>
                    <a:pt x="229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1"/>
            <p:cNvSpPr/>
            <p:nvPr/>
          </p:nvSpPr>
          <p:spPr>
            <a:xfrm>
              <a:off x="2189375" y="1966200"/>
              <a:ext cx="196125" cy="28850"/>
            </a:xfrm>
            <a:custGeom>
              <a:rect b="b" l="l" r="r" t="t"/>
              <a:pathLst>
                <a:path extrusionOk="0" h="1154" w="7845">
                  <a:moveTo>
                    <a:pt x="0" y="0"/>
                  </a:moveTo>
                  <a:lnTo>
                    <a:pt x="0" y="1153"/>
                  </a:lnTo>
                  <a:lnTo>
                    <a:pt x="7845" y="1153"/>
                  </a:lnTo>
                  <a:lnTo>
                    <a:pt x="7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1"/>
            <p:cNvSpPr/>
            <p:nvPr/>
          </p:nvSpPr>
          <p:spPr>
            <a:xfrm>
              <a:off x="2189375" y="1882850"/>
              <a:ext cx="196125" cy="28850"/>
            </a:xfrm>
            <a:custGeom>
              <a:rect b="b" l="l" r="r" t="t"/>
              <a:pathLst>
                <a:path extrusionOk="0" h="1154" w="7845">
                  <a:moveTo>
                    <a:pt x="0" y="1"/>
                  </a:moveTo>
                  <a:lnTo>
                    <a:pt x="0" y="1154"/>
                  </a:lnTo>
                  <a:lnTo>
                    <a:pt x="7845" y="1154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1"/>
            <p:cNvSpPr/>
            <p:nvPr/>
          </p:nvSpPr>
          <p:spPr>
            <a:xfrm>
              <a:off x="1979475" y="1869075"/>
              <a:ext cx="139750" cy="139750"/>
            </a:xfrm>
            <a:custGeom>
              <a:rect b="b" l="l" r="r" t="t"/>
              <a:pathLst>
                <a:path extrusionOk="0" h="5590" w="5590">
                  <a:moveTo>
                    <a:pt x="0" y="0"/>
                  </a:moveTo>
                  <a:lnTo>
                    <a:pt x="0" y="5589"/>
                  </a:lnTo>
                  <a:lnTo>
                    <a:pt x="5589" y="5589"/>
                  </a:lnTo>
                  <a:lnTo>
                    <a:pt x="55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1"/>
            <p:cNvSpPr/>
            <p:nvPr/>
          </p:nvSpPr>
          <p:spPr>
            <a:xfrm>
              <a:off x="2011425" y="1892875"/>
              <a:ext cx="567700" cy="802675"/>
            </a:xfrm>
            <a:custGeom>
              <a:rect b="b" l="l" r="r" t="t"/>
              <a:pathLst>
                <a:path extrusionOk="0" h="32107" w="22708">
                  <a:moveTo>
                    <a:pt x="6316" y="1"/>
                  </a:moveTo>
                  <a:cubicBezTo>
                    <a:pt x="3960" y="1"/>
                    <a:pt x="2055" y="1906"/>
                    <a:pt x="2055" y="4262"/>
                  </a:cubicBezTo>
                  <a:lnTo>
                    <a:pt x="2055" y="10853"/>
                  </a:lnTo>
                  <a:cubicBezTo>
                    <a:pt x="2055" y="11028"/>
                    <a:pt x="2055" y="11179"/>
                    <a:pt x="2055" y="11354"/>
                  </a:cubicBezTo>
                  <a:cubicBezTo>
                    <a:pt x="2030" y="12933"/>
                    <a:pt x="1905" y="14512"/>
                    <a:pt x="1654" y="16091"/>
                  </a:cubicBezTo>
                  <a:cubicBezTo>
                    <a:pt x="1654" y="16091"/>
                    <a:pt x="1654" y="16091"/>
                    <a:pt x="1654" y="16116"/>
                  </a:cubicBezTo>
                  <a:cubicBezTo>
                    <a:pt x="1379" y="17846"/>
                    <a:pt x="1003" y="19550"/>
                    <a:pt x="476" y="21229"/>
                  </a:cubicBezTo>
                  <a:cubicBezTo>
                    <a:pt x="0" y="22758"/>
                    <a:pt x="251" y="24437"/>
                    <a:pt x="1153" y="25765"/>
                  </a:cubicBezTo>
                  <a:lnTo>
                    <a:pt x="2030" y="27044"/>
                  </a:lnTo>
                  <a:cubicBezTo>
                    <a:pt x="2532" y="27795"/>
                    <a:pt x="2908" y="28597"/>
                    <a:pt x="3183" y="29450"/>
                  </a:cubicBezTo>
                  <a:cubicBezTo>
                    <a:pt x="3434" y="30302"/>
                    <a:pt x="3584" y="31204"/>
                    <a:pt x="3584" y="32106"/>
                  </a:cubicBezTo>
                  <a:lnTo>
                    <a:pt x="17344" y="32106"/>
                  </a:lnTo>
                  <a:lnTo>
                    <a:pt x="21755" y="17620"/>
                  </a:lnTo>
                  <a:lnTo>
                    <a:pt x="21780" y="17570"/>
                  </a:lnTo>
                  <a:lnTo>
                    <a:pt x="22131" y="16242"/>
                  </a:lnTo>
                  <a:cubicBezTo>
                    <a:pt x="22707" y="13334"/>
                    <a:pt x="21755" y="10327"/>
                    <a:pt x="19549" y="8322"/>
                  </a:cubicBezTo>
                  <a:lnTo>
                    <a:pt x="18547" y="7394"/>
                  </a:lnTo>
                  <a:lnTo>
                    <a:pt x="18547" y="11229"/>
                  </a:lnTo>
                  <a:cubicBezTo>
                    <a:pt x="18547" y="11304"/>
                    <a:pt x="18497" y="11354"/>
                    <a:pt x="18421" y="11354"/>
                  </a:cubicBezTo>
                  <a:lnTo>
                    <a:pt x="10577" y="11354"/>
                  </a:lnTo>
                  <a:cubicBezTo>
                    <a:pt x="10577" y="11129"/>
                    <a:pt x="10552" y="10903"/>
                    <a:pt x="10552" y="10678"/>
                  </a:cubicBezTo>
                  <a:lnTo>
                    <a:pt x="10552" y="4262"/>
                  </a:lnTo>
                  <a:cubicBezTo>
                    <a:pt x="10552" y="3084"/>
                    <a:pt x="10076" y="2006"/>
                    <a:pt x="9324" y="1254"/>
                  </a:cubicBezTo>
                  <a:cubicBezTo>
                    <a:pt x="8547" y="477"/>
                    <a:pt x="7494" y="1"/>
                    <a:pt x="63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1"/>
            <p:cNvSpPr/>
            <p:nvPr/>
          </p:nvSpPr>
          <p:spPr>
            <a:xfrm>
              <a:off x="2116050" y="2152900"/>
              <a:ext cx="95900" cy="28850"/>
            </a:xfrm>
            <a:custGeom>
              <a:rect b="b" l="l" r="r" t="t"/>
              <a:pathLst>
                <a:path extrusionOk="0" h="1154" w="3836">
                  <a:moveTo>
                    <a:pt x="577" y="1"/>
                  </a:moveTo>
                  <a:cubicBezTo>
                    <a:pt x="251" y="1"/>
                    <a:pt x="1" y="252"/>
                    <a:pt x="1" y="577"/>
                  </a:cubicBezTo>
                  <a:cubicBezTo>
                    <a:pt x="1" y="903"/>
                    <a:pt x="251" y="1154"/>
                    <a:pt x="577" y="1154"/>
                  </a:cubicBezTo>
                  <a:lnTo>
                    <a:pt x="3259" y="1154"/>
                  </a:lnTo>
                  <a:cubicBezTo>
                    <a:pt x="3585" y="1154"/>
                    <a:pt x="3835" y="903"/>
                    <a:pt x="3835" y="577"/>
                  </a:cubicBezTo>
                  <a:cubicBezTo>
                    <a:pt x="3835" y="252"/>
                    <a:pt x="3585" y="1"/>
                    <a:pt x="3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1"/>
            <p:cNvSpPr/>
            <p:nvPr/>
          </p:nvSpPr>
          <p:spPr>
            <a:xfrm>
              <a:off x="2116050" y="2198025"/>
              <a:ext cx="95900" cy="28850"/>
            </a:xfrm>
            <a:custGeom>
              <a:rect b="b" l="l" r="r" t="t"/>
              <a:pathLst>
                <a:path extrusionOk="0" h="1154" w="3836">
                  <a:moveTo>
                    <a:pt x="577" y="0"/>
                  </a:moveTo>
                  <a:cubicBezTo>
                    <a:pt x="251" y="0"/>
                    <a:pt x="1" y="251"/>
                    <a:pt x="1" y="577"/>
                  </a:cubicBezTo>
                  <a:cubicBezTo>
                    <a:pt x="1" y="878"/>
                    <a:pt x="251" y="1153"/>
                    <a:pt x="577" y="1153"/>
                  </a:cubicBezTo>
                  <a:lnTo>
                    <a:pt x="3259" y="1153"/>
                  </a:lnTo>
                  <a:cubicBezTo>
                    <a:pt x="3585" y="1153"/>
                    <a:pt x="3835" y="878"/>
                    <a:pt x="3835" y="577"/>
                  </a:cubicBezTo>
                  <a:cubicBezTo>
                    <a:pt x="3835" y="251"/>
                    <a:pt x="3585" y="0"/>
                    <a:pt x="3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1"/>
            <p:cNvSpPr/>
            <p:nvPr/>
          </p:nvSpPr>
          <p:spPr>
            <a:xfrm>
              <a:off x="2189375" y="1520075"/>
              <a:ext cx="196125" cy="28850"/>
            </a:xfrm>
            <a:custGeom>
              <a:rect b="b" l="l" r="r" t="t"/>
              <a:pathLst>
                <a:path extrusionOk="0" h="1154" w="7845">
                  <a:moveTo>
                    <a:pt x="0" y="0"/>
                  </a:moveTo>
                  <a:lnTo>
                    <a:pt x="0" y="1153"/>
                  </a:lnTo>
                  <a:lnTo>
                    <a:pt x="7845" y="1153"/>
                  </a:lnTo>
                  <a:lnTo>
                    <a:pt x="7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1"/>
            <p:cNvSpPr/>
            <p:nvPr/>
          </p:nvSpPr>
          <p:spPr>
            <a:xfrm>
              <a:off x="2189375" y="1436750"/>
              <a:ext cx="196125" cy="28850"/>
            </a:xfrm>
            <a:custGeom>
              <a:rect b="b" l="l" r="r" t="t"/>
              <a:pathLst>
                <a:path extrusionOk="0" h="1154" w="7845">
                  <a:moveTo>
                    <a:pt x="0" y="0"/>
                  </a:moveTo>
                  <a:lnTo>
                    <a:pt x="0" y="1153"/>
                  </a:lnTo>
                  <a:lnTo>
                    <a:pt x="7845" y="1153"/>
                  </a:lnTo>
                  <a:lnTo>
                    <a:pt x="78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1"/>
            <p:cNvSpPr/>
            <p:nvPr/>
          </p:nvSpPr>
          <p:spPr>
            <a:xfrm>
              <a:off x="2189375" y="1743750"/>
              <a:ext cx="196125" cy="28850"/>
            </a:xfrm>
            <a:custGeom>
              <a:rect b="b" l="l" r="r" t="t"/>
              <a:pathLst>
                <a:path extrusionOk="0" h="1154" w="7845">
                  <a:moveTo>
                    <a:pt x="0" y="1"/>
                  </a:moveTo>
                  <a:lnTo>
                    <a:pt x="0" y="1154"/>
                  </a:lnTo>
                  <a:lnTo>
                    <a:pt x="7845" y="1154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1"/>
            <p:cNvSpPr/>
            <p:nvPr/>
          </p:nvSpPr>
          <p:spPr>
            <a:xfrm>
              <a:off x="2189375" y="1660425"/>
              <a:ext cx="196125" cy="28850"/>
            </a:xfrm>
            <a:custGeom>
              <a:rect b="b" l="l" r="r" t="t"/>
              <a:pathLst>
                <a:path extrusionOk="0" h="1154" w="7845">
                  <a:moveTo>
                    <a:pt x="0" y="1"/>
                  </a:moveTo>
                  <a:lnTo>
                    <a:pt x="0" y="1153"/>
                  </a:lnTo>
                  <a:lnTo>
                    <a:pt x="7845" y="1153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1"/>
            <p:cNvSpPr/>
            <p:nvPr/>
          </p:nvSpPr>
          <p:spPr>
            <a:xfrm>
              <a:off x="2108525" y="1953025"/>
              <a:ext cx="120350" cy="90875"/>
            </a:xfrm>
            <a:custGeom>
              <a:rect b="b" l="l" r="r" t="t"/>
              <a:pathLst>
                <a:path extrusionOk="0" h="3635" w="4814">
                  <a:moveTo>
                    <a:pt x="4813" y="1"/>
                  </a:moveTo>
                  <a:lnTo>
                    <a:pt x="1" y="26"/>
                  </a:lnTo>
                  <a:lnTo>
                    <a:pt x="1" y="1229"/>
                  </a:lnTo>
                  <a:cubicBezTo>
                    <a:pt x="1" y="2557"/>
                    <a:pt x="1079" y="3635"/>
                    <a:pt x="2407" y="3635"/>
                  </a:cubicBezTo>
                  <a:cubicBezTo>
                    <a:pt x="3084" y="3635"/>
                    <a:pt x="3685" y="3359"/>
                    <a:pt x="4111" y="2933"/>
                  </a:cubicBezTo>
                  <a:cubicBezTo>
                    <a:pt x="4537" y="2482"/>
                    <a:pt x="4813" y="1881"/>
                    <a:pt x="4813" y="1229"/>
                  </a:cubicBezTo>
                  <a:lnTo>
                    <a:pt x="48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1"/>
            <p:cNvSpPr/>
            <p:nvPr/>
          </p:nvSpPr>
          <p:spPr>
            <a:xfrm>
              <a:off x="1999525" y="1609675"/>
              <a:ext cx="117800" cy="162925"/>
            </a:xfrm>
            <a:custGeom>
              <a:rect b="b" l="l" r="r" t="t"/>
              <a:pathLst>
                <a:path extrusionOk="0" h="6517" w="4712">
                  <a:moveTo>
                    <a:pt x="3659" y="0"/>
                  </a:moveTo>
                  <a:lnTo>
                    <a:pt x="1754" y="4011"/>
                  </a:lnTo>
                  <a:lnTo>
                    <a:pt x="1003" y="2682"/>
                  </a:lnTo>
                  <a:lnTo>
                    <a:pt x="0" y="3234"/>
                  </a:lnTo>
                  <a:lnTo>
                    <a:pt x="1830" y="6517"/>
                  </a:lnTo>
                  <a:lnTo>
                    <a:pt x="4712" y="502"/>
                  </a:lnTo>
                  <a:lnTo>
                    <a:pt x="36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1" name="Google Shape;1021;p41"/>
          <p:cNvGrpSpPr/>
          <p:nvPr/>
        </p:nvGrpSpPr>
        <p:grpSpPr>
          <a:xfrm>
            <a:off x="7084384" y="1972273"/>
            <a:ext cx="502187" cy="745479"/>
            <a:chOff x="4776475" y="1097150"/>
            <a:chExt cx="928600" cy="1378475"/>
          </a:xfrm>
        </p:grpSpPr>
        <p:sp>
          <p:nvSpPr>
            <p:cNvPr id="1022" name="Google Shape;1022;p41"/>
            <p:cNvSpPr/>
            <p:nvPr/>
          </p:nvSpPr>
          <p:spPr>
            <a:xfrm>
              <a:off x="4947525" y="1097150"/>
              <a:ext cx="585875" cy="412925"/>
            </a:xfrm>
            <a:custGeom>
              <a:rect b="b" l="l" r="r" t="t"/>
              <a:pathLst>
                <a:path extrusionOk="0" h="16517" w="23435">
                  <a:moveTo>
                    <a:pt x="18246" y="0"/>
                  </a:moveTo>
                  <a:lnTo>
                    <a:pt x="1" y="7895"/>
                  </a:lnTo>
                  <a:lnTo>
                    <a:pt x="3735" y="16516"/>
                  </a:lnTo>
                  <a:lnTo>
                    <a:pt x="13083" y="16516"/>
                  </a:lnTo>
                  <a:lnTo>
                    <a:pt x="23434" y="12030"/>
                  </a:lnTo>
                  <a:lnTo>
                    <a:pt x="182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1"/>
            <p:cNvSpPr/>
            <p:nvPr/>
          </p:nvSpPr>
          <p:spPr>
            <a:xfrm>
              <a:off x="5146775" y="1201775"/>
              <a:ext cx="241875" cy="138500"/>
            </a:xfrm>
            <a:custGeom>
              <a:rect b="b" l="l" r="r" t="t"/>
              <a:pathLst>
                <a:path extrusionOk="0" h="5540" w="9675">
                  <a:moveTo>
                    <a:pt x="8948" y="1"/>
                  </a:moveTo>
                  <a:lnTo>
                    <a:pt x="0" y="3860"/>
                  </a:lnTo>
                  <a:lnTo>
                    <a:pt x="727" y="5539"/>
                  </a:lnTo>
                  <a:lnTo>
                    <a:pt x="9675" y="1680"/>
                  </a:lnTo>
                  <a:lnTo>
                    <a:pt x="89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1"/>
            <p:cNvSpPr/>
            <p:nvPr/>
          </p:nvSpPr>
          <p:spPr>
            <a:xfrm>
              <a:off x="5190625" y="1303275"/>
              <a:ext cx="242525" cy="139125"/>
            </a:xfrm>
            <a:custGeom>
              <a:rect b="b" l="l" r="r" t="t"/>
              <a:pathLst>
                <a:path extrusionOk="0" h="5565" w="9701">
                  <a:moveTo>
                    <a:pt x="8948" y="1"/>
                  </a:moveTo>
                  <a:lnTo>
                    <a:pt x="1" y="3860"/>
                  </a:lnTo>
                  <a:lnTo>
                    <a:pt x="753" y="5565"/>
                  </a:lnTo>
                  <a:lnTo>
                    <a:pt x="9700" y="1680"/>
                  </a:lnTo>
                  <a:lnTo>
                    <a:pt x="89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1"/>
            <p:cNvSpPr/>
            <p:nvPr/>
          </p:nvSpPr>
          <p:spPr>
            <a:xfrm>
              <a:off x="5057175" y="1328975"/>
              <a:ext cx="45775" cy="46375"/>
            </a:xfrm>
            <a:custGeom>
              <a:rect b="b" l="l" r="r" t="t"/>
              <a:pathLst>
                <a:path extrusionOk="0" h="1855" w="1831">
                  <a:moveTo>
                    <a:pt x="928" y="0"/>
                  </a:moveTo>
                  <a:cubicBezTo>
                    <a:pt x="401" y="0"/>
                    <a:pt x="0" y="426"/>
                    <a:pt x="0" y="928"/>
                  </a:cubicBezTo>
                  <a:cubicBezTo>
                    <a:pt x="0" y="1429"/>
                    <a:pt x="401" y="1855"/>
                    <a:pt x="928" y="1855"/>
                  </a:cubicBezTo>
                  <a:cubicBezTo>
                    <a:pt x="1429" y="1855"/>
                    <a:pt x="1830" y="1429"/>
                    <a:pt x="1830" y="928"/>
                  </a:cubicBezTo>
                  <a:cubicBezTo>
                    <a:pt x="1830" y="426"/>
                    <a:pt x="1429" y="0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1"/>
            <p:cNvSpPr/>
            <p:nvPr/>
          </p:nvSpPr>
          <p:spPr>
            <a:xfrm>
              <a:off x="5101025" y="1431100"/>
              <a:ext cx="46400" cy="45775"/>
            </a:xfrm>
            <a:custGeom>
              <a:rect b="b" l="l" r="r" t="t"/>
              <a:pathLst>
                <a:path extrusionOk="0" h="1831" w="1856">
                  <a:moveTo>
                    <a:pt x="928" y="1"/>
                  </a:moveTo>
                  <a:cubicBezTo>
                    <a:pt x="427" y="1"/>
                    <a:pt x="1" y="402"/>
                    <a:pt x="1" y="928"/>
                  </a:cubicBezTo>
                  <a:cubicBezTo>
                    <a:pt x="1" y="1429"/>
                    <a:pt x="427" y="1830"/>
                    <a:pt x="928" y="1830"/>
                  </a:cubicBezTo>
                  <a:cubicBezTo>
                    <a:pt x="1429" y="1830"/>
                    <a:pt x="1856" y="1429"/>
                    <a:pt x="1856" y="928"/>
                  </a:cubicBezTo>
                  <a:cubicBezTo>
                    <a:pt x="1856" y="402"/>
                    <a:pt x="1429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1"/>
            <p:cNvSpPr/>
            <p:nvPr/>
          </p:nvSpPr>
          <p:spPr>
            <a:xfrm>
              <a:off x="4856050" y="1638500"/>
              <a:ext cx="769450" cy="814550"/>
            </a:xfrm>
            <a:custGeom>
              <a:rect b="b" l="l" r="r" t="t"/>
              <a:pathLst>
                <a:path extrusionOk="0" h="32582" w="30778">
                  <a:moveTo>
                    <a:pt x="15389" y="8898"/>
                  </a:moveTo>
                  <a:cubicBezTo>
                    <a:pt x="19474" y="8898"/>
                    <a:pt x="22782" y="12206"/>
                    <a:pt x="22782" y="16291"/>
                  </a:cubicBezTo>
                  <a:cubicBezTo>
                    <a:pt x="22782" y="20376"/>
                    <a:pt x="19474" y="23685"/>
                    <a:pt x="15389" y="23685"/>
                  </a:cubicBezTo>
                  <a:cubicBezTo>
                    <a:pt x="11304" y="23685"/>
                    <a:pt x="7995" y="20376"/>
                    <a:pt x="7995" y="16291"/>
                  </a:cubicBezTo>
                  <a:cubicBezTo>
                    <a:pt x="7995" y="12206"/>
                    <a:pt x="11304" y="8898"/>
                    <a:pt x="15389" y="8898"/>
                  </a:cubicBezTo>
                  <a:close/>
                  <a:moveTo>
                    <a:pt x="0" y="0"/>
                  </a:moveTo>
                  <a:lnTo>
                    <a:pt x="0" y="32582"/>
                  </a:lnTo>
                  <a:lnTo>
                    <a:pt x="30777" y="32582"/>
                  </a:lnTo>
                  <a:lnTo>
                    <a:pt x="30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1"/>
            <p:cNvSpPr/>
            <p:nvPr/>
          </p:nvSpPr>
          <p:spPr>
            <a:xfrm>
              <a:off x="4856050" y="1592750"/>
              <a:ext cx="769450" cy="119700"/>
            </a:xfrm>
            <a:custGeom>
              <a:rect b="b" l="l" r="r" t="t"/>
              <a:pathLst>
                <a:path extrusionOk="0" h="4788" w="30778">
                  <a:moveTo>
                    <a:pt x="0" y="1"/>
                  </a:moveTo>
                  <a:lnTo>
                    <a:pt x="0" y="4788"/>
                  </a:lnTo>
                  <a:lnTo>
                    <a:pt x="30777" y="4788"/>
                  </a:lnTo>
                  <a:lnTo>
                    <a:pt x="307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1"/>
            <p:cNvSpPr/>
            <p:nvPr/>
          </p:nvSpPr>
          <p:spPr>
            <a:xfrm>
              <a:off x="5055925" y="1860925"/>
              <a:ext cx="369700" cy="369700"/>
            </a:xfrm>
            <a:custGeom>
              <a:rect b="b" l="l" r="r" t="t"/>
              <a:pathLst>
                <a:path extrusionOk="0" h="14788" w="14788">
                  <a:moveTo>
                    <a:pt x="7394" y="1"/>
                  </a:moveTo>
                  <a:cubicBezTo>
                    <a:pt x="3309" y="1"/>
                    <a:pt x="0" y="3309"/>
                    <a:pt x="0" y="7394"/>
                  </a:cubicBezTo>
                  <a:cubicBezTo>
                    <a:pt x="0" y="11479"/>
                    <a:pt x="3309" y="14788"/>
                    <a:pt x="7394" y="14788"/>
                  </a:cubicBezTo>
                  <a:cubicBezTo>
                    <a:pt x="11479" y="14788"/>
                    <a:pt x="14787" y="11479"/>
                    <a:pt x="14787" y="7394"/>
                  </a:cubicBezTo>
                  <a:cubicBezTo>
                    <a:pt x="14787" y="3309"/>
                    <a:pt x="11479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1"/>
            <p:cNvSpPr/>
            <p:nvPr/>
          </p:nvSpPr>
          <p:spPr>
            <a:xfrm>
              <a:off x="5174350" y="1940500"/>
              <a:ext cx="132850" cy="37000"/>
            </a:xfrm>
            <a:custGeom>
              <a:rect b="b" l="l" r="r" t="t"/>
              <a:pathLst>
                <a:path extrusionOk="0" h="1480" w="5314">
                  <a:moveTo>
                    <a:pt x="0" y="1"/>
                  </a:moveTo>
                  <a:lnTo>
                    <a:pt x="0" y="1479"/>
                  </a:lnTo>
                  <a:lnTo>
                    <a:pt x="5314" y="1479"/>
                  </a:lnTo>
                  <a:lnTo>
                    <a:pt x="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1"/>
            <p:cNvSpPr/>
            <p:nvPr/>
          </p:nvSpPr>
          <p:spPr>
            <a:xfrm>
              <a:off x="5125475" y="2026975"/>
              <a:ext cx="230600" cy="36975"/>
            </a:xfrm>
            <a:custGeom>
              <a:rect b="b" l="l" r="r" t="t"/>
              <a:pathLst>
                <a:path extrusionOk="0" h="1479" w="9224">
                  <a:moveTo>
                    <a:pt x="0" y="0"/>
                  </a:moveTo>
                  <a:lnTo>
                    <a:pt x="0" y="1479"/>
                  </a:lnTo>
                  <a:lnTo>
                    <a:pt x="9223" y="1479"/>
                  </a:lnTo>
                  <a:lnTo>
                    <a:pt x="9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1"/>
            <p:cNvSpPr/>
            <p:nvPr/>
          </p:nvSpPr>
          <p:spPr>
            <a:xfrm>
              <a:off x="4776475" y="2429850"/>
              <a:ext cx="928600" cy="45775"/>
            </a:xfrm>
            <a:custGeom>
              <a:rect b="b" l="l" r="r" t="t"/>
              <a:pathLst>
                <a:path extrusionOk="0" h="1831" w="37144">
                  <a:moveTo>
                    <a:pt x="0" y="1"/>
                  </a:moveTo>
                  <a:lnTo>
                    <a:pt x="0" y="1830"/>
                  </a:lnTo>
                  <a:lnTo>
                    <a:pt x="37143" y="1830"/>
                  </a:lnTo>
                  <a:lnTo>
                    <a:pt x="371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1"/>
            <p:cNvSpPr/>
            <p:nvPr/>
          </p:nvSpPr>
          <p:spPr>
            <a:xfrm>
              <a:off x="4790250" y="1506925"/>
              <a:ext cx="901050" cy="131600"/>
            </a:xfrm>
            <a:custGeom>
              <a:rect b="b" l="l" r="r" t="t"/>
              <a:pathLst>
                <a:path extrusionOk="0" h="5264" w="36042">
                  <a:moveTo>
                    <a:pt x="1" y="0"/>
                  </a:moveTo>
                  <a:lnTo>
                    <a:pt x="1" y="5263"/>
                  </a:lnTo>
                  <a:lnTo>
                    <a:pt x="36041" y="5263"/>
                  </a:lnTo>
                  <a:lnTo>
                    <a:pt x="360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41"/>
          <p:cNvGrpSpPr/>
          <p:nvPr/>
        </p:nvGrpSpPr>
        <p:grpSpPr>
          <a:xfrm>
            <a:off x="4106971" y="2019670"/>
            <a:ext cx="930057" cy="697960"/>
            <a:chOff x="2971325" y="3373475"/>
            <a:chExt cx="1378475" cy="1034475"/>
          </a:xfrm>
        </p:grpSpPr>
        <p:sp>
          <p:nvSpPr>
            <p:cNvPr id="1035" name="Google Shape;1035;p41"/>
            <p:cNvSpPr/>
            <p:nvPr/>
          </p:nvSpPr>
          <p:spPr>
            <a:xfrm>
              <a:off x="3320950" y="3572400"/>
              <a:ext cx="83975" cy="187675"/>
            </a:xfrm>
            <a:custGeom>
              <a:rect b="b" l="l" r="r" t="t"/>
              <a:pathLst>
                <a:path extrusionOk="0" h="7507" w="3359">
                  <a:moveTo>
                    <a:pt x="702" y="1"/>
                  </a:moveTo>
                  <a:cubicBezTo>
                    <a:pt x="539" y="1"/>
                    <a:pt x="376" y="63"/>
                    <a:pt x="251" y="189"/>
                  </a:cubicBezTo>
                  <a:cubicBezTo>
                    <a:pt x="0" y="439"/>
                    <a:pt x="0" y="840"/>
                    <a:pt x="251" y="1091"/>
                  </a:cubicBezTo>
                  <a:lnTo>
                    <a:pt x="2106" y="2920"/>
                  </a:lnTo>
                  <a:lnTo>
                    <a:pt x="2106" y="6880"/>
                  </a:lnTo>
                  <a:cubicBezTo>
                    <a:pt x="2106" y="7231"/>
                    <a:pt x="2381" y="7507"/>
                    <a:pt x="2732" y="7507"/>
                  </a:cubicBezTo>
                  <a:cubicBezTo>
                    <a:pt x="3083" y="7507"/>
                    <a:pt x="3359" y="7231"/>
                    <a:pt x="3359" y="6880"/>
                  </a:cubicBezTo>
                  <a:lnTo>
                    <a:pt x="3359" y="2670"/>
                  </a:lnTo>
                  <a:cubicBezTo>
                    <a:pt x="3359" y="2494"/>
                    <a:pt x="3309" y="2344"/>
                    <a:pt x="3183" y="2219"/>
                  </a:cubicBezTo>
                  <a:lnTo>
                    <a:pt x="1153" y="189"/>
                  </a:lnTo>
                  <a:cubicBezTo>
                    <a:pt x="1028" y="63"/>
                    <a:pt x="865" y="1"/>
                    <a:pt x="7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1"/>
            <p:cNvSpPr/>
            <p:nvPr/>
          </p:nvSpPr>
          <p:spPr>
            <a:xfrm>
              <a:off x="3916200" y="3572400"/>
              <a:ext cx="83975" cy="187675"/>
            </a:xfrm>
            <a:custGeom>
              <a:rect b="b" l="l" r="r" t="t"/>
              <a:pathLst>
                <a:path extrusionOk="0" h="7507" w="3359">
                  <a:moveTo>
                    <a:pt x="2660" y="1"/>
                  </a:moveTo>
                  <a:cubicBezTo>
                    <a:pt x="2500" y="1"/>
                    <a:pt x="2344" y="63"/>
                    <a:pt x="2231" y="189"/>
                  </a:cubicBezTo>
                  <a:lnTo>
                    <a:pt x="176" y="2219"/>
                  </a:lnTo>
                  <a:cubicBezTo>
                    <a:pt x="75" y="2344"/>
                    <a:pt x="0" y="2494"/>
                    <a:pt x="0" y="2670"/>
                  </a:cubicBezTo>
                  <a:lnTo>
                    <a:pt x="0" y="6880"/>
                  </a:lnTo>
                  <a:cubicBezTo>
                    <a:pt x="0" y="7231"/>
                    <a:pt x="276" y="7507"/>
                    <a:pt x="627" y="7507"/>
                  </a:cubicBezTo>
                  <a:cubicBezTo>
                    <a:pt x="978" y="7507"/>
                    <a:pt x="1278" y="7231"/>
                    <a:pt x="1278" y="6880"/>
                  </a:cubicBezTo>
                  <a:lnTo>
                    <a:pt x="1278" y="2920"/>
                  </a:lnTo>
                  <a:lnTo>
                    <a:pt x="3108" y="1091"/>
                  </a:lnTo>
                  <a:cubicBezTo>
                    <a:pt x="3359" y="840"/>
                    <a:pt x="3359" y="439"/>
                    <a:pt x="3108" y="189"/>
                  </a:cubicBezTo>
                  <a:cubicBezTo>
                    <a:pt x="2983" y="63"/>
                    <a:pt x="2820" y="1"/>
                    <a:pt x="26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1"/>
            <p:cNvSpPr/>
            <p:nvPr/>
          </p:nvSpPr>
          <p:spPr>
            <a:xfrm>
              <a:off x="3943750" y="3529025"/>
              <a:ext cx="103425" cy="93675"/>
            </a:xfrm>
            <a:custGeom>
              <a:rect b="b" l="l" r="r" t="t"/>
              <a:pathLst>
                <a:path extrusionOk="0" h="3747" w="4137">
                  <a:moveTo>
                    <a:pt x="2069" y="0"/>
                  </a:moveTo>
                  <a:cubicBezTo>
                    <a:pt x="1592" y="0"/>
                    <a:pt x="1116" y="182"/>
                    <a:pt x="753" y="545"/>
                  </a:cubicBezTo>
                  <a:cubicBezTo>
                    <a:pt x="1" y="1272"/>
                    <a:pt x="1" y="2450"/>
                    <a:pt x="753" y="3202"/>
                  </a:cubicBezTo>
                  <a:cubicBezTo>
                    <a:pt x="1116" y="3565"/>
                    <a:pt x="1592" y="3747"/>
                    <a:pt x="2069" y="3747"/>
                  </a:cubicBezTo>
                  <a:cubicBezTo>
                    <a:pt x="2545" y="3747"/>
                    <a:pt x="3021" y="3565"/>
                    <a:pt x="3384" y="3202"/>
                  </a:cubicBezTo>
                  <a:cubicBezTo>
                    <a:pt x="4136" y="2450"/>
                    <a:pt x="4136" y="1272"/>
                    <a:pt x="3384" y="545"/>
                  </a:cubicBezTo>
                  <a:cubicBezTo>
                    <a:pt x="3021" y="182"/>
                    <a:pt x="2545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1"/>
            <p:cNvSpPr/>
            <p:nvPr/>
          </p:nvSpPr>
          <p:spPr>
            <a:xfrm>
              <a:off x="3271450" y="3529025"/>
              <a:ext cx="102775" cy="93675"/>
            </a:xfrm>
            <a:custGeom>
              <a:rect b="b" l="l" r="r" t="t"/>
              <a:pathLst>
                <a:path extrusionOk="0" h="3747" w="4111">
                  <a:moveTo>
                    <a:pt x="2056" y="0"/>
                  </a:moveTo>
                  <a:cubicBezTo>
                    <a:pt x="1573" y="0"/>
                    <a:pt x="1091" y="182"/>
                    <a:pt x="727" y="545"/>
                  </a:cubicBezTo>
                  <a:cubicBezTo>
                    <a:pt x="1" y="1272"/>
                    <a:pt x="1" y="2450"/>
                    <a:pt x="727" y="3202"/>
                  </a:cubicBezTo>
                  <a:cubicBezTo>
                    <a:pt x="1091" y="3565"/>
                    <a:pt x="1573" y="3747"/>
                    <a:pt x="2056" y="3747"/>
                  </a:cubicBezTo>
                  <a:cubicBezTo>
                    <a:pt x="2538" y="3747"/>
                    <a:pt x="3021" y="3565"/>
                    <a:pt x="3384" y="3202"/>
                  </a:cubicBezTo>
                  <a:cubicBezTo>
                    <a:pt x="4111" y="2450"/>
                    <a:pt x="4111" y="1272"/>
                    <a:pt x="3384" y="545"/>
                  </a:cubicBezTo>
                  <a:cubicBezTo>
                    <a:pt x="3021" y="182"/>
                    <a:pt x="2538" y="0"/>
                    <a:pt x="20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1"/>
            <p:cNvSpPr/>
            <p:nvPr/>
          </p:nvSpPr>
          <p:spPr>
            <a:xfrm>
              <a:off x="3896150" y="3797025"/>
              <a:ext cx="404150" cy="610925"/>
            </a:xfrm>
            <a:custGeom>
              <a:rect b="b" l="l" r="r" t="t"/>
              <a:pathLst>
                <a:path extrusionOk="0" h="24437" w="16166">
                  <a:moveTo>
                    <a:pt x="0" y="1"/>
                  </a:moveTo>
                  <a:lnTo>
                    <a:pt x="0" y="201"/>
                  </a:lnTo>
                  <a:lnTo>
                    <a:pt x="226" y="2883"/>
                  </a:lnTo>
                  <a:lnTo>
                    <a:pt x="2055" y="24437"/>
                  </a:lnTo>
                  <a:lnTo>
                    <a:pt x="16166" y="24437"/>
                  </a:lnTo>
                  <a:lnTo>
                    <a:pt x="16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1"/>
            <p:cNvSpPr/>
            <p:nvPr/>
          </p:nvSpPr>
          <p:spPr>
            <a:xfrm>
              <a:off x="3021450" y="3797025"/>
              <a:ext cx="404150" cy="610925"/>
            </a:xfrm>
            <a:custGeom>
              <a:rect b="b" l="l" r="r" t="t"/>
              <a:pathLst>
                <a:path extrusionOk="0" h="24437" w="16166">
                  <a:moveTo>
                    <a:pt x="0" y="1"/>
                  </a:moveTo>
                  <a:lnTo>
                    <a:pt x="0" y="24437"/>
                  </a:lnTo>
                  <a:lnTo>
                    <a:pt x="14086" y="24437"/>
                  </a:lnTo>
                  <a:lnTo>
                    <a:pt x="15915" y="2883"/>
                  </a:lnTo>
                  <a:lnTo>
                    <a:pt x="16166" y="201"/>
                  </a:lnTo>
                  <a:lnTo>
                    <a:pt x="161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1"/>
            <p:cNvSpPr/>
            <p:nvPr/>
          </p:nvSpPr>
          <p:spPr>
            <a:xfrm>
              <a:off x="3021450" y="3797025"/>
              <a:ext cx="404150" cy="72075"/>
            </a:xfrm>
            <a:custGeom>
              <a:rect b="b" l="l" r="r" t="t"/>
              <a:pathLst>
                <a:path extrusionOk="0" h="2883" w="16166">
                  <a:moveTo>
                    <a:pt x="0" y="1"/>
                  </a:moveTo>
                  <a:lnTo>
                    <a:pt x="0" y="2883"/>
                  </a:lnTo>
                  <a:lnTo>
                    <a:pt x="15915" y="2883"/>
                  </a:lnTo>
                  <a:lnTo>
                    <a:pt x="16166" y="201"/>
                  </a:lnTo>
                  <a:lnTo>
                    <a:pt x="161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3896150" y="3797025"/>
              <a:ext cx="404150" cy="72075"/>
            </a:xfrm>
            <a:custGeom>
              <a:rect b="b" l="l" r="r" t="t"/>
              <a:pathLst>
                <a:path extrusionOk="0" h="2883" w="16166">
                  <a:moveTo>
                    <a:pt x="0" y="1"/>
                  </a:moveTo>
                  <a:lnTo>
                    <a:pt x="0" y="201"/>
                  </a:lnTo>
                  <a:lnTo>
                    <a:pt x="226" y="2883"/>
                  </a:lnTo>
                  <a:lnTo>
                    <a:pt x="16166" y="2883"/>
                  </a:lnTo>
                  <a:lnTo>
                    <a:pt x="161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3846025" y="3700525"/>
              <a:ext cx="503775" cy="102800"/>
            </a:xfrm>
            <a:custGeom>
              <a:rect b="b" l="l" r="r" t="t"/>
              <a:pathLst>
                <a:path extrusionOk="0" h="4112" w="20151">
                  <a:moveTo>
                    <a:pt x="0" y="1"/>
                  </a:moveTo>
                  <a:lnTo>
                    <a:pt x="0" y="4111"/>
                  </a:lnTo>
                  <a:lnTo>
                    <a:pt x="20151" y="4111"/>
                  </a:lnTo>
                  <a:lnTo>
                    <a:pt x="20151" y="21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2971325" y="3700525"/>
              <a:ext cx="503775" cy="102800"/>
            </a:xfrm>
            <a:custGeom>
              <a:rect b="b" l="l" r="r" t="t"/>
              <a:pathLst>
                <a:path extrusionOk="0" h="4112" w="20151">
                  <a:moveTo>
                    <a:pt x="20151" y="1"/>
                  </a:moveTo>
                  <a:lnTo>
                    <a:pt x="0" y="2181"/>
                  </a:lnTo>
                  <a:lnTo>
                    <a:pt x="0" y="4111"/>
                  </a:lnTo>
                  <a:lnTo>
                    <a:pt x="20151" y="4111"/>
                  </a:lnTo>
                  <a:lnTo>
                    <a:pt x="2015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1"/>
            <p:cNvSpPr/>
            <p:nvPr/>
          </p:nvSpPr>
          <p:spPr>
            <a:xfrm>
              <a:off x="3690625" y="3373475"/>
              <a:ext cx="139125" cy="244375"/>
            </a:xfrm>
            <a:custGeom>
              <a:rect b="b" l="l" r="r" t="t"/>
              <a:pathLst>
                <a:path extrusionOk="0" h="9775" w="5565">
                  <a:moveTo>
                    <a:pt x="2783" y="0"/>
                  </a:moveTo>
                  <a:cubicBezTo>
                    <a:pt x="1254" y="0"/>
                    <a:pt x="1" y="1253"/>
                    <a:pt x="1" y="2782"/>
                  </a:cubicBezTo>
                  <a:cubicBezTo>
                    <a:pt x="1" y="4311"/>
                    <a:pt x="1254" y="5564"/>
                    <a:pt x="2783" y="5564"/>
                  </a:cubicBezTo>
                  <a:cubicBezTo>
                    <a:pt x="3585" y="5564"/>
                    <a:pt x="4261" y="6241"/>
                    <a:pt x="4261" y="7043"/>
                  </a:cubicBezTo>
                  <a:cubicBezTo>
                    <a:pt x="4261" y="7845"/>
                    <a:pt x="3585" y="8522"/>
                    <a:pt x="2783" y="8522"/>
                  </a:cubicBezTo>
                  <a:cubicBezTo>
                    <a:pt x="1955" y="8522"/>
                    <a:pt x="1304" y="7845"/>
                    <a:pt x="1304" y="7043"/>
                  </a:cubicBezTo>
                  <a:cubicBezTo>
                    <a:pt x="1304" y="6692"/>
                    <a:pt x="1028" y="6416"/>
                    <a:pt x="677" y="6416"/>
                  </a:cubicBezTo>
                  <a:cubicBezTo>
                    <a:pt x="326" y="6416"/>
                    <a:pt x="26" y="6692"/>
                    <a:pt x="26" y="7043"/>
                  </a:cubicBezTo>
                  <a:cubicBezTo>
                    <a:pt x="26" y="8547"/>
                    <a:pt x="1254" y="9775"/>
                    <a:pt x="2783" y="9775"/>
                  </a:cubicBezTo>
                  <a:cubicBezTo>
                    <a:pt x="4286" y="9775"/>
                    <a:pt x="5514" y="8547"/>
                    <a:pt x="5514" y="7043"/>
                  </a:cubicBezTo>
                  <a:cubicBezTo>
                    <a:pt x="5514" y="5539"/>
                    <a:pt x="4286" y="4311"/>
                    <a:pt x="2783" y="4311"/>
                  </a:cubicBezTo>
                  <a:cubicBezTo>
                    <a:pt x="1930" y="4311"/>
                    <a:pt x="1254" y="3609"/>
                    <a:pt x="1254" y="2782"/>
                  </a:cubicBezTo>
                  <a:cubicBezTo>
                    <a:pt x="1254" y="1955"/>
                    <a:pt x="1930" y="1278"/>
                    <a:pt x="2783" y="1278"/>
                  </a:cubicBezTo>
                  <a:cubicBezTo>
                    <a:pt x="3610" y="1278"/>
                    <a:pt x="4286" y="1955"/>
                    <a:pt x="4286" y="2782"/>
                  </a:cubicBezTo>
                  <a:cubicBezTo>
                    <a:pt x="4286" y="3133"/>
                    <a:pt x="4587" y="3409"/>
                    <a:pt x="4913" y="3409"/>
                  </a:cubicBezTo>
                  <a:cubicBezTo>
                    <a:pt x="5264" y="3409"/>
                    <a:pt x="5564" y="3133"/>
                    <a:pt x="5564" y="2782"/>
                  </a:cubicBezTo>
                  <a:cubicBezTo>
                    <a:pt x="5564" y="1253"/>
                    <a:pt x="4311" y="0"/>
                    <a:pt x="27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1"/>
            <p:cNvSpPr/>
            <p:nvPr/>
          </p:nvSpPr>
          <p:spPr>
            <a:xfrm>
              <a:off x="3460050" y="3374725"/>
              <a:ext cx="203650" cy="227475"/>
            </a:xfrm>
            <a:custGeom>
              <a:rect b="b" l="l" r="r" t="t"/>
              <a:pathLst>
                <a:path extrusionOk="0" h="9099" w="8146">
                  <a:moveTo>
                    <a:pt x="652" y="0"/>
                  </a:moveTo>
                  <a:cubicBezTo>
                    <a:pt x="301" y="0"/>
                    <a:pt x="0" y="301"/>
                    <a:pt x="0" y="652"/>
                  </a:cubicBezTo>
                  <a:cubicBezTo>
                    <a:pt x="0" y="1003"/>
                    <a:pt x="301" y="1279"/>
                    <a:pt x="652" y="1279"/>
                  </a:cubicBezTo>
                  <a:lnTo>
                    <a:pt x="1003" y="1279"/>
                  </a:lnTo>
                  <a:lnTo>
                    <a:pt x="3484" y="8672"/>
                  </a:lnTo>
                  <a:cubicBezTo>
                    <a:pt x="3559" y="8923"/>
                    <a:pt x="3810" y="9098"/>
                    <a:pt x="4086" y="9098"/>
                  </a:cubicBezTo>
                  <a:cubicBezTo>
                    <a:pt x="4361" y="9098"/>
                    <a:pt x="4587" y="8923"/>
                    <a:pt x="4687" y="8672"/>
                  </a:cubicBezTo>
                  <a:lnTo>
                    <a:pt x="7143" y="1279"/>
                  </a:lnTo>
                  <a:lnTo>
                    <a:pt x="7519" y="1279"/>
                  </a:lnTo>
                  <a:cubicBezTo>
                    <a:pt x="7870" y="1279"/>
                    <a:pt x="8146" y="1003"/>
                    <a:pt x="8146" y="652"/>
                  </a:cubicBezTo>
                  <a:cubicBezTo>
                    <a:pt x="8146" y="301"/>
                    <a:pt x="7870" y="0"/>
                    <a:pt x="7519" y="0"/>
                  </a:cubicBezTo>
                  <a:lnTo>
                    <a:pt x="5364" y="0"/>
                  </a:lnTo>
                  <a:cubicBezTo>
                    <a:pt x="5013" y="0"/>
                    <a:pt x="4712" y="301"/>
                    <a:pt x="4712" y="652"/>
                  </a:cubicBezTo>
                  <a:cubicBezTo>
                    <a:pt x="4712" y="1003"/>
                    <a:pt x="5013" y="1279"/>
                    <a:pt x="5364" y="1279"/>
                  </a:cubicBezTo>
                  <a:lnTo>
                    <a:pt x="5815" y="1279"/>
                  </a:lnTo>
                  <a:lnTo>
                    <a:pt x="4086" y="6467"/>
                  </a:lnTo>
                  <a:lnTo>
                    <a:pt x="2331" y="1279"/>
                  </a:lnTo>
                  <a:lnTo>
                    <a:pt x="2807" y="1279"/>
                  </a:lnTo>
                  <a:cubicBezTo>
                    <a:pt x="3158" y="1279"/>
                    <a:pt x="3434" y="1003"/>
                    <a:pt x="3434" y="652"/>
                  </a:cubicBezTo>
                  <a:cubicBezTo>
                    <a:pt x="3434" y="301"/>
                    <a:pt x="3158" y="0"/>
                    <a:pt x="2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" name="Google Shape;1047;p41"/>
          <p:cNvGrpSpPr/>
          <p:nvPr/>
        </p:nvGrpSpPr>
        <p:grpSpPr>
          <a:xfrm>
            <a:off x="-4171212" y="2571750"/>
            <a:ext cx="611700" cy="449400"/>
            <a:chOff x="-732475" y="2114100"/>
            <a:chExt cx="611700" cy="449400"/>
          </a:xfrm>
        </p:grpSpPr>
        <p:sp>
          <p:nvSpPr>
            <p:cNvPr id="1048" name="Google Shape;1048;p41"/>
            <p:cNvSpPr/>
            <p:nvPr/>
          </p:nvSpPr>
          <p:spPr>
            <a:xfrm>
              <a:off x="-732475" y="2114100"/>
              <a:ext cx="611700" cy="224700"/>
            </a:xfrm>
            <a:prstGeom prst="rect">
              <a:avLst/>
            </a:prstGeom>
            <a:solidFill>
              <a:srgbClr val="FD8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1"/>
            <p:cNvSpPr/>
            <p:nvPr/>
          </p:nvSpPr>
          <p:spPr>
            <a:xfrm>
              <a:off x="-732475" y="2338800"/>
              <a:ext cx="611700" cy="224700"/>
            </a:xfrm>
            <a:prstGeom prst="rect">
              <a:avLst/>
            </a:prstGeom>
            <a:solidFill>
              <a:srgbClr val="FD8E6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0" name="Google Shape;1050;p41"/>
          <p:cNvSpPr txBox="1"/>
          <p:nvPr>
            <p:ph type="title"/>
          </p:nvPr>
        </p:nvSpPr>
        <p:spPr>
          <a:xfrm>
            <a:off x="720000" y="430738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Análise de sentimentos 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42"/>
          <p:cNvSpPr txBox="1"/>
          <p:nvPr>
            <p:ph type="title"/>
          </p:nvPr>
        </p:nvSpPr>
        <p:spPr>
          <a:xfrm>
            <a:off x="720000" y="565600"/>
            <a:ext cx="82533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SENTIMENTO dos tweets POR estado - TOP 10</a:t>
            </a:r>
            <a:endParaRPr/>
          </a:p>
        </p:txBody>
      </p:sp>
      <p:pic>
        <p:nvPicPr>
          <p:cNvPr id="1056" name="Google Shape;10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87116"/>
            <a:ext cx="4398701" cy="1812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719" y="1516389"/>
            <a:ext cx="517629" cy="517636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42"/>
          <p:cNvSpPr txBox="1"/>
          <p:nvPr/>
        </p:nvSpPr>
        <p:spPr>
          <a:xfrm>
            <a:off x="5481100" y="2155600"/>
            <a:ext cx="330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ibre Franklin Light"/>
                <a:ea typeface="Libre Franklin Light"/>
                <a:cs typeface="Libre Franklin Light"/>
                <a:sym typeface="Libre Franklin Light"/>
              </a:rPr>
              <a:t>Olhando os sentimentos dos tweets por estado, é possível identificar que o candidato Biden tem menos retornos negativos comparado com o candidato Trump</a:t>
            </a:r>
            <a:endParaRPr b="1" sz="1200">
              <a:solidFill>
                <a:srgbClr val="FF00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059" name="Google Shape;105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3073599"/>
            <a:ext cx="4398701" cy="18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42"/>
          <p:cNvSpPr txBox="1"/>
          <p:nvPr/>
        </p:nvSpPr>
        <p:spPr>
          <a:xfrm>
            <a:off x="5541825" y="3296825"/>
            <a:ext cx="303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ibre Franklin Light"/>
                <a:ea typeface="Libre Franklin Light"/>
                <a:cs typeface="Libre Franklin Light"/>
                <a:sym typeface="Libre Franklin Light"/>
              </a:rPr>
              <a:t>Também podemos observar que no top 10 ambos os candidatos possuem mais tweets positivos que negativos.</a:t>
            </a:r>
            <a:endParaRPr sz="11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pic>
        <p:nvPicPr>
          <p:cNvPr id="1061" name="Google Shape;106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8214" y="3382253"/>
            <a:ext cx="521874" cy="521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43"/>
          <p:cNvSpPr txBox="1"/>
          <p:nvPr>
            <p:ph type="title"/>
          </p:nvPr>
        </p:nvSpPr>
        <p:spPr>
          <a:xfrm>
            <a:off x="720000" y="565600"/>
            <a:ext cx="82533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Olhando mais de perto o sentimento  por estado</a:t>
            </a:r>
            <a:endParaRPr/>
          </a:p>
        </p:txBody>
      </p:sp>
      <p:pic>
        <p:nvPicPr>
          <p:cNvPr id="1067" name="Google Shape;10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00" y="1363225"/>
            <a:ext cx="8247780" cy="339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7950" y="1981900"/>
            <a:ext cx="894780" cy="8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26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Caminho dos dados - nossa análise</a:t>
            </a:r>
            <a:endParaRPr/>
          </a:p>
        </p:txBody>
      </p:sp>
      <p:grpSp>
        <p:nvGrpSpPr>
          <p:cNvPr id="668" name="Google Shape;668;p26"/>
          <p:cNvGrpSpPr/>
          <p:nvPr/>
        </p:nvGrpSpPr>
        <p:grpSpPr>
          <a:xfrm>
            <a:off x="7552446" y="1796781"/>
            <a:ext cx="642606" cy="535383"/>
            <a:chOff x="5245650" y="1657800"/>
            <a:chExt cx="1136150" cy="946575"/>
          </a:xfrm>
        </p:grpSpPr>
        <p:sp>
          <p:nvSpPr>
            <p:cNvPr id="669" name="Google Shape;669;p26"/>
            <p:cNvSpPr/>
            <p:nvPr/>
          </p:nvSpPr>
          <p:spPr>
            <a:xfrm>
              <a:off x="6043225" y="1781025"/>
              <a:ext cx="338575" cy="475425"/>
            </a:xfrm>
            <a:custGeom>
              <a:rect b="b" l="l" r="r" t="t"/>
              <a:pathLst>
                <a:path extrusionOk="0" h="19017" w="13543">
                  <a:moveTo>
                    <a:pt x="7639" y="0"/>
                  </a:moveTo>
                  <a:cubicBezTo>
                    <a:pt x="7436" y="0"/>
                    <a:pt x="7235" y="76"/>
                    <a:pt x="7084" y="228"/>
                  </a:cubicBezTo>
                  <a:cubicBezTo>
                    <a:pt x="6780" y="531"/>
                    <a:pt x="6780" y="1031"/>
                    <a:pt x="7084" y="1334"/>
                  </a:cubicBezTo>
                  <a:lnTo>
                    <a:pt x="11491" y="5741"/>
                  </a:lnTo>
                  <a:cubicBezTo>
                    <a:pt x="11776" y="6027"/>
                    <a:pt x="11919" y="6419"/>
                    <a:pt x="11866" y="6830"/>
                  </a:cubicBezTo>
                  <a:cubicBezTo>
                    <a:pt x="11812" y="7240"/>
                    <a:pt x="11598" y="7597"/>
                    <a:pt x="11241" y="7811"/>
                  </a:cubicBezTo>
                  <a:lnTo>
                    <a:pt x="2605" y="13128"/>
                  </a:lnTo>
                  <a:cubicBezTo>
                    <a:pt x="803" y="14234"/>
                    <a:pt x="0" y="16482"/>
                    <a:pt x="714" y="18481"/>
                  </a:cubicBezTo>
                  <a:cubicBezTo>
                    <a:pt x="821" y="18820"/>
                    <a:pt x="1124" y="19016"/>
                    <a:pt x="1445" y="19016"/>
                  </a:cubicBezTo>
                  <a:cubicBezTo>
                    <a:pt x="1535" y="19016"/>
                    <a:pt x="1624" y="18998"/>
                    <a:pt x="1713" y="18963"/>
                  </a:cubicBezTo>
                  <a:cubicBezTo>
                    <a:pt x="2123" y="18820"/>
                    <a:pt x="2338" y="18374"/>
                    <a:pt x="2195" y="17963"/>
                  </a:cubicBezTo>
                  <a:cubicBezTo>
                    <a:pt x="1731" y="16661"/>
                    <a:pt x="2248" y="15180"/>
                    <a:pt x="3426" y="14466"/>
                  </a:cubicBezTo>
                  <a:lnTo>
                    <a:pt x="12062" y="9149"/>
                  </a:lnTo>
                  <a:cubicBezTo>
                    <a:pt x="12829" y="8685"/>
                    <a:pt x="13329" y="7900"/>
                    <a:pt x="13436" y="7008"/>
                  </a:cubicBezTo>
                  <a:cubicBezTo>
                    <a:pt x="13543" y="6134"/>
                    <a:pt x="13239" y="5259"/>
                    <a:pt x="12597" y="4617"/>
                  </a:cubicBezTo>
                  <a:lnTo>
                    <a:pt x="8208" y="228"/>
                  </a:lnTo>
                  <a:cubicBezTo>
                    <a:pt x="8047" y="76"/>
                    <a:pt x="7842" y="0"/>
                    <a:pt x="76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6"/>
            <p:cNvSpPr/>
            <p:nvPr/>
          </p:nvSpPr>
          <p:spPr>
            <a:xfrm>
              <a:off x="5245650" y="2103425"/>
              <a:ext cx="500950" cy="500950"/>
            </a:xfrm>
            <a:custGeom>
              <a:rect b="b" l="l" r="r" t="t"/>
              <a:pathLst>
                <a:path extrusionOk="0" h="20038" w="20038">
                  <a:moveTo>
                    <a:pt x="1" y="0"/>
                  </a:moveTo>
                  <a:lnTo>
                    <a:pt x="1" y="20037"/>
                  </a:lnTo>
                  <a:lnTo>
                    <a:pt x="20038" y="20037"/>
                  </a:lnTo>
                  <a:lnTo>
                    <a:pt x="200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5317025" y="2175225"/>
              <a:ext cx="358225" cy="357775"/>
            </a:xfrm>
            <a:custGeom>
              <a:rect b="b" l="l" r="r" t="t"/>
              <a:pathLst>
                <a:path extrusionOk="0" h="14311" w="14329">
                  <a:moveTo>
                    <a:pt x="0" y="1"/>
                  </a:moveTo>
                  <a:lnTo>
                    <a:pt x="0" y="14310"/>
                  </a:lnTo>
                  <a:lnTo>
                    <a:pt x="14328" y="14310"/>
                  </a:lnTo>
                  <a:lnTo>
                    <a:pt x="143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6"/>
            <p:cNvSpPr/>
            <p:nvPr/>
          </p:nvSpPr>
          <p:spPr>
            <a:xfrm>
              <a:off x="5649800" y="2236450"/>
              <a:ext cx="135625" cy="131500"/>
            </a:xfrm>
            <a:custGeom>
              <a:rect b="b" l="l" r="r" t="t"/>
              <a:pathLst>
                <a:path extrusionOk="0" h="5260" w="5425">
                  <a:moveTo>
                    <a:pt x="4552" y="1"/>
                  </a:moveTo>
                  <a:cubicBezTo>
                    <a:pt x="4349" y="1"/>
                    <a:pt x="4148" y="76"/>
                    <a:pt x="3997" y="228"/>
                  </a:cubicBezTo>
                  <a:lnTo>
                    <a:pt x="303" y="3922"/>
                  </a:lnTo>
                  <a:cubicBezTo>
                    <a:pt x="0" y="4225"/>
                    <a:pt x="0" y="4724"/>
                    <a:pt x="303" y="5028"/>
                  </a:cubicBezTo>
                  <a:cubicBezTo>
                    <a:pt x="464" y="5188"/>
                    <a:pt x="660" y="5260"/>
                    <a:pt x="874" y="5260"/>
                  </a:cubicBezTo>
                  <a:cubicBezTo>
                    <a:pt x="1071" y="5260"/>
                    <a:pt x="1267" y="5188"/>
                    <a:pt x="1427" y="5028"/>
                  </a:cubicBezTo>
                  <a:lnTo>
                    <a:pt x="5121" y="1334"/>
                  </a:lnTo>
                  <a:cubicBezTo>
                    <a:pt x="5424" y="1031"/>
                    <a:pt x="5424" y="531"/>
                    <a:pt x="5121" y="228"/>
                  </a:cubicBezTo>
                  <a:cubicBezTo>
                    <a:pt x="4960" y="76"/>
                    <a:pt x="4755" y="1"/>
                    <a:pt x="45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6114150" y="1657800"/>
              <a:ext cx="248025" cy="248025"/>
            </a:xfrm>
            <a:custGeom>
              <a:rect b="b" l="l" r="r" t="t"/>
              <a:pathLst>
                <a:path extrusionOk="0" h="9921" w="9921">
                  <a:moveTo>
                    <a:pt x="4889" y="0"/>
                  </a:moveTo>
                  <a:lnTo>
                    <a:pt x="2534" y="2338"/>
                  </a:lnTo>
                  <a:lnTo>
                    <a:pt x="0" y="4889"/>
                  </a:lnTo>
                  <a:lnTo>
                    <a:pt x="5032" y="9921"/>
                  </a:lnTo>
                  <a:lnTo>
                    <a:pt x="9921" y="5032"/>
                  </a:lnTo>
                  <a:lnTo>
                    <a:pt x="48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6200225" y="1680100"/>
              <a:ext cx="139200" cy="139650"/>
            </a:xfrm>
            <a:custGeom>
              <a:rect b="b" l="l" r="r" t="t"/>
              <a:pathLst>
                <a:path extrusionOk="0" h="5586" w="5568">
                  <a:moveTo>
                    <a:pt x="2338" y="0"/>
                  </a:moveTo>
                  <a:lnTo>
                    <a:pt x="1" y="2356"/>
                  </a:lnTo>
                  <a:lnTo>
                    <a:pt x="3230" y="5585"/>
                  </a:lnTo>
                  <a:lnTo>
                    <a:pt x="5568" y="3230"/>
                  </a:lnTo>
                  <a:lnTo>
                    <a:pt x="23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6"/>
            <p:cNvSpPr/>
            <p:nvPr/>
          </p:nvSpPr>
          <p:spPr>
            <a:xfrm>
              <a:off x="5793875" y="1689025"/>
              <a:ext cx="536625" cy="536625"/>
            </a:xfrm>
            <a:custGeom>
              <a:rect b="b" l="l" r="r" t="t"/>
              <a:pathLst>
                <a:path extrusionOk="0" h="21465" w="21465">
                  <a:moveTo>
                    <a:pt x="14256" y="0"/>
                  </a:moveTo>
                  <a:lnTo>
                    <a:pt x="0" y="14257"/>
                  </a:lnTo>
                  <a:lnTo>
                    <a:pt x="7226" y="21465"/>
                  </a:lnTo>
                  <a:lnTo>
                    <a:pt x="21465" y="7209"/>
                  </a:lnTo>
                  <a:lnTo>
                    <a:pt x="20376" y="6120"/>
                  </a:lnTo>
                  <a:lnTo>
                    <a:pt x="15345" y="1089"/>
                  </a:lnTo>
                  <a:lnTo>
                    <a:pt x="14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5829100" y="1723800"/>
              <a:ext cx="466625" cy="467075"/>
            </a:xfrm>
            <a:custGeom>
              <a:rect b="b" l="l" r="r" t="t"/>
              <a:pathLst>
                <a:path extrusionOk="0" h="18683" w="18665">
                  <a:moveTo>
                    <a:pt x="14239" y="1"/>
                  </a:moveTo>
                  <a:lnTo>
                    <a:pt x="1" y="14257"/>
                  </a:lnTo>
                  <a:lnTo>
                    <a:pt x="4408" y="18682"/>
                  </a:lnTo>
                  <a:lnTo>
                    <a:pt x="4426" y="18682"/>
                  </a:lnTo>
                  <a:lnTo>
                    <a:pt x="18664" y="4426"/>
                  </a:lnTo>
                  <a:lnTo>
                    <a:pt x="17576" y="3338"/>
                  </a:lnTo>
                  <a:lnTo>
                    <a:pt x="15328" y="1089"/>
                  </a:lnTo>
                  <a:lnTo>
                    <a:pt x="142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6"/>
            <p:cNvSpPr/>
            <p:nvPr/>
          </p:nvSpPr>
          <p:spPr>
            <a:xfrm>
              <a:off x="5674775" y="2045425"/>
              <a:ext cx="299775" cy="283725"/>
            </a:xfrm>
            <a:custGeom>
              <a:rect b="b" l="l" r="r" t="t"/>
              <a:pathLst>
                <a:path extrusionOk="0" h="11349" w="11991">
                  <a:moveTo>
                    <a:pt x="4764" y="1"/>
                  </a:moveTo>
                  <a:lnTo>
                    <a:pt x="3372" y="1392"/>
                  </a:lnTo>
                  <a:cubicBezTo>
                    <a:pt x="892" y="3890"/>
                    <a:pt x="0" y="7548"/>
                    <a:pt x="1089" y="10902"/>
                  </a:cubicBezTo>
                  <a:cubicBezTo>
                    <a:pt x="2034" y="11206"/>
                    <a:pt x="2998" y="11348"/>
                    <a:pt x="3961" y="11348"/>
                  </a:cubicBezTo>
                  <a:cubicBezTo>
                    <a:pt x="6406" y="11348"/>
                    <a:pt x="8797" y="10385"/>
                    <a:pt x="10581" y="8618"/>
                  </a:cubicBezTo>
                  <a:lnTo>
                    <a:pt x="11990" y="7209"/>
                  </a:lnTo>
                  <a:lnTo>
                    <a:pt x="4764" y="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5674775" y="2045425"/>
              <a:ext cx="299775" cy="283450"/>
            </a:xfrm>
            <a:custGeom>
              <a:rect b="b" l="l" r="r" t="t"/>
              <a:pathLst>
                <a:path extrusionOk="0" h="11338" w="11991">
                  <a:moveTo>
                    <a:pt x="4764" y="1"/>
                  </a:moveTo>
                  <a:lnTo>
                    <a:pt x="3372" y="1392"/>
                  </a:lnTo>
                  <a:cubicBezTo>
                    <a:pt x="892" y="3890"/>
                    <a:pt x="0" y="7548"/>
                    <a:pt x="1089" y="10902"/>
                  </a:cubicBezTo>
                  <a:cubicBezTo>
                    <a:pt x="1966" y="11206"/>
                    <a:pt x="2859" y="11337"/>
                    <a:pt x="3735" y="11337"/>
                  </a:cubicBezTo>
                  <a:cubicBezTo>
                    <a:pt x="6566" y="11337"/>
                    <a:pt x="9218" y="9967"/>
                    <a:pt x="10581" y="8618"/>
                  </a:cubicBezTo>
                  <a:lnTo>
                    <a:pt x="11990" y="7209"/>
                  </a:lnTo>
                  <a:lnTo>
                    <a:pt x="47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5697525" y="2082450"/>
              <a:ext cx="277025" cy="236100"/>
            </a:xfrm>
            <a:custGeom>
              <a:rect b="b" l="l" r="r" t="t"/>
              <a:pathLst>
                <a:path extrusionOk="0" h="9444" w="11081">
                  <a:moveTo>
                    <a:pt x="9600" y="4247"/>
                  </a:moveTo>
                  <a:lnTo>
                    <a:pt x="9597" y="4249"/>
                  </a:lnTo>
                  <a:lnTo>
                    <a:pt x="11080" y="5728"/>
                  </a:lnTo>
                  <a:lnTo>
                    <a:pt x="9600" y="4247"/>
                  </a:lnTo>
                  <a:close/>
                  <a:moveTo>
                    <a:pt x="5335" y="0"/>
                  </a:moveTo>
                  <a:lnTo>
                    <a:pt x="3943" y="1392"/>
                  </a:lnTo>
                  <a:cubicBezTo>
                    <a:pt x="1445" y="3872"/>
                    <a:pt x="0" y="6977"/>
                    <a:pt x="179" y="9421"/>
                  </a:cubicBezTo>
                  <a:cubicBezTo>
                    <a:pt x="326" y="9436"/>
                    <a:pt x="476" y="9443"/>
                    <a:pt x="628" y="9443"/>
                  </a:cubicBezTo>
                  <a:cubicBezTo>
                    <a:pt x="3240" y="9443"/>
                    <a:pt x="6504" y="7343"/>
                    <a:pt x="8190" y="5657"/>
                  </a:cubicBezTo>
                  <a:lnTo>
                    <a:pt x="9597" y="4249"/>
                  </a:lnTo>
                  <a:lnTo>
                    <a:pt x="5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6"/>
            <p:cNvSpPr/>
            <p:nvPr/>
          </p:nvSpPr>
          <p:spPr>
            <a:xfrm>
              <a:off x="5780050" y="2031600"/>
              <a:ext cx="208325" cy="207900"/>
            </a:xfrm>
            <a:custGeom>
              <a:rect b="b" l="l" r="r" t="t"/>
              <a:pathLst>
                <a:path extrusionOk="0" h="8316" w="8333">
                  <a:moveTo>
                    <a:pt x="1124" y="0"/>
                  </a:moveTo>
                  <a:lnTo>
                    <a:pt x="0" y="1107"/>
                  </a:lnTo>
                  <a:lnTo>
                    <a:pt x="7208" y="8315"/>
                  </a:lnTo>
                  <a:lnTo>
                    <a:pt x="8333" y="720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5380800" y="2211800"/>
              <a:ext cx="244475" cy="297550"/>
            </a:xfrm>
            <a:custGeom>
              <a:rect b="b" l="l" r="r" t="t"/>
              <a:pathLst>
                <a:path extrusionOk="0" h="11902" w="9779">
                  <a:moveTo>
                    <a:pt x="8387" y="1"/>
                  </a:moveTo>
                  <a:lnTo>
                    <a:pt x="3694" y="8530"/>
                  </a:lnTo>
                  <a:lnTo>
                    <a:pt x="1410" y="3998"/>
                  </a:lnTo>
                  <a:lnTo>
                    <a:pt x="1" y="4711"/>
                  </a:lnTo>
                  <a:lnTo>
                    <a:pt x="3623" y="11902"/>
                  </a:lnTo>
                  <a:lnTo>
                    <a:pt x="9779" y="768"/>
                  </a:lnTo>
                  <a:lnTo>
                    <a:pt x="83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26"/>
          <p:cNvGrpSpPr/>
          <p:nvPr/>
        </p:nvGrpSpPr>
        <p:grpSpPr>
          <a:xfrm>
            <a:off x="944159" y="1619431"/>
            <a:ext cx="641348" cy="572727"/>
            <a:chOff x="937550" y="1657800"/>
            <a:chExt cx="1133925" cy="1012600"/>
          </a:xfrm>
        </p:grpSpPr>
        <p:sp>
          <p:nvSpPr>
            <p:cNvPr id="683" name="Google Shape;683;p26"/>
            <p:cNvSpPr/>
            <p:nvPr/>
          </p:nvSpPr>
          <p:spPr>
            <a:xfrm>
              <a:off x="1485325" y="1696150"/>
              <a:ext cx="38825" cy="129825"/>
            </a:xfrm>
            <a:custGeom>
              <a:rect b="b" l="l" r="r" t="t"/>
              <a:pathLst>
                <a:path extrusionOk="0" h="5193" w="1553">
                  <a:moveTo>
                    <a:pt x="767" y="1"/>
                  </a:moveTo>
                  <a:cubicBezTo>
                    <a:pt x="339" y="1"/>
                    <a:pt x="0" y="340"/>
                    <a:pt x="0" y="768"/>
                  </a:cubicBezTo>
                  <a:lnTo>
                    <a:pt x="0" y="4426"/>
                  </a:lnTo>
                  <a:cubicBezTo>
                    <a:pt x="0" y="4854"/>
                    <a:pt x="339" y="5193"/>
                    <a:pt x="767" y="5193"/>
                  </a:cubicBezTo>
                  <a:cubicBezTo>
                    <a:pt x="1196" y="5193"/>
                    <a:pt x="1552" y="4854"/>
                    <a:pt x="1552" y="4426"/>
                  </a:cubicBezTo>
                  <a:lnTo>
                    <a:pt x="1552" y="768"/>
                  </a:lnTo>
                  <a:cubicBezTo>
                    <a:pt x="1552" y="340"/>
                    <a:pt x="1196" y="1"/>
                    <a:pt x="7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1485325" y="1842900"/>
              <a:ext cx="38825" cy="546025"/>
            </a:xfrm>
            <a:custGeom>
              <a:rect b="b" l="l" r="r" t="t"/>
              <a:pathLst>
                <a:path extrusionOk="0" h="21841" w="1553">
                  <a:moveTo>
                    <a:pt x="767" y="1"/>
                  </a:moveTo>
                  <a:cubicBezTo>
                    <a:pt x="339" y="1"/>
                    <a:pt x="0" y="340"/>
                    <a:pt x="0" y="768"/>
                  </a:cubicBezTo>
                  <a:lnTo>
                    <a:pt x="0" y="21055"/>
                  </a:lnTo>
                  <a:cubicBezTo>
                    <a:pt x="0" y="21483"/>
                    <a:pt x="339" y="21840"/>
                    <a:pt x="767" y="21840"/>
                  </a:cubicBezTo>
                  <a:cubicBezTo>
                    <a:pt x="1196" y="21840"/>
                    <a:pt x="1552" y="21483"/>
                    <a:pt x="1552" y="21055"/>
                  </a:cubicBezTo>
                  <a:lnTo>
                    <a:pt x="1552" y="768"/>
                  </a:lnTo>
                  <a:cubicBezTo>
                    <a:pt x="1552" y="340"/>
                    <a:pt x="1196" y="1"/>
                    <a:pt x="7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1741350" y="1957100"/>
              <a:ext cx="298900" cy="452775"/>
            </a:xfrm>
            <a:custGeom>
              <a:rect b="b" l="l" r="r" t="t"/>
              <a:pathLst>
                <a:path extrusionOk="0" h="18111" w="11956">
                  <a:moveTo>
                    <a:pt x="5978" y="1"/>
                  </a:moveTo>
                  <a:cubicBezTo>
                    <a:pt x="5728" y="1"/>
                    <a:pt x="5514" y="161"/>
                    <a:pt x="5443" y="393"/>
                  </a:cubicBezTo>
                  <a:lnTo>
                    <a:pt x="1" y="17772"/>
                  </a:lnTo>
                  <a:lnTo>
                    <a:pt x="1089" y="18111"/>
                  </a:lnTo>
                  <a:lnTo>
                    <a:pt x="5978" y="2463"/>
                  </a:lnTo>
                  <a:lnTo>
                    <a:pt x="10867" y="18111"/>
                  </a:lnTo>
                  <a:lnTo>
                    <a:pt x="11955" y="17772"/>
                  </a:lnTo>
                  <a:lnTo>
                    <a:pt x="6513" y="393"/>
                  </a:lnTo>
                  <a:cubicBezTo>
                    <a:pt x="6442" y="161"/>
                    <a:pt x="6228" y="1"/>
                    <a:pt x="59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969225" y="1957100"/>
              <a:ext cx="298875" cy="452775"/>
            </a:xfrm>
            <a:custGeom>
              <a:rect b="b" l="l" r="r" t="t"/>
              <a:pathLst>
                <a:path extrusionOk="0" h="18111" w="11955">
                  <a:moveTo>
                    <a:pt x="5977" y="1"/>
                  </a:moveTo>
                  <a:cubicBezTo>
                    <a:pt x="5728" y="1"/>
                    <a:pt x="5496" y="161"/>
                    <a:pt x="5424" y="393"/>
                  </a:cubicBezTo>
                  <a:lnTo>
                    <a:pt x="0" y="17772"/>
                  </a:lnTo>
                  <a:lnTo>
                    <a:pt x="1071" y="18111"/>
                  </a:lnTo>
                  <a:lnTo>
                    <a:pt x="5977" y="2463"/>
                  </a:lnTo>
                  <a:lnTo>
                    <a:pt x="10866" y="18111"/>
                  </a:lnTo>
                  <a:lnTo>
                    <a:pt x="11955" y="17772"/>
                  </a:lnTo>
                  <a:lnTo>
                    <a:pt x="6513" y="393"/>
                  </a:lnTo>
                  <a:cubicBezTo>
                    <a:pt x="6441" y="161"/>
                    <a:pt x="6227" y="1"/>
                    <a:pt x="59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6"/>
            <p:cNvSpPr/>
            <p:nvPr/>
          </p:nvSpPr>
          <p:spPr>
            <a:xfrm>
              <a:off x="1453200" y="1657800"/>
              <a:ext cx="102625" cy="102625"/>
            </a:xfrm>
            <a:custGeom>
              <a:rect b="b" l="l" r="r" t="t"/>
              <a:pathLst>
                <a:path extrusionOk="0" h="4105" w="4105">
                  <a:moveTo>
                    <a:pt x="2052" y="0"/>
                  </a:moveTo>
                  <a:cubicBezTo>
                    <a:pt x="928" y="0"/>
                    <a:pt x="0" y="910"/>
                    <a:pt x="0" y="2052"/>
                  </a:cubicBezTo>
                  <a:cubicBezTo>
                    <a:pt x="0" y="3176"/>
                    <a:pt x="928" y="4104"/>
                    <a:pt x="2052" y="4104"/>
                  </a:cubicBezTo>
                  <a:cubicBezTo>
                    <a:pt x="3194" y="4104"/>
                    <a:pt x="4104" y="3176"/>
                    <a:pt x="4104" y="2052"/>
                  </a:cubicBezTo>
                  <a:cubicBezTo>
                    <a:pt x="4104" y="910"/>
                    <a:pt x="3194" y="0"/>
                    <a:pt x="20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1449175" y="2369275"/>
              <a:ext cx="110650" cy="134725"/>
            </a:xfrm>
            <a:custGeom>
              <a:rect b="b" l="l" r="r" t="t"/>
              <a:pathLst>
                <a:path extrusionOk="0" h="5389" w="4426">
                  <a:moveTo>
                    <a:pt x="1089" y="0"/>
                  </a:moveTo>
                  <a:cubicBezTo>
                    <a:pt x="483" y="0"/>
                    <a:pt x="1" y="482"/>
                    <a:pt x="1" y="1089"/>
                  </a:cubicBezTo>
                  <a:lnTo>
                    <a:pt x="1" y="5389"/>
                  </a:lnTo>
                  <a:lnTo>
                    <a:pt x="4426" y="5389"/>
                  </a:lnTo>
                  <a:lnTo>
                    <a:pt x="4426" y="1089"/>
                  </a:lnTo>
                  <a:cubicBezTo>
                    <a:pt x="4426" y="482"/>
                    <a:pt x="3944" y="0"/>
                    <a:pt x="33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1483975" y="2369275"/>
              <a:ext cx="41500" cy="134725"/>
            </a:xfrm>
            <a:custGeom>
              <a:rect b="b" l="l" r="r" t="t"/>
              <a:pathLst>
                <a:path extrusionOk="0" h="5389" w="1660">
                  <a:moveTo>
                    <a:pt x="411" y="0"/>
                  </a:moveTo>
                  <a:cubicBezTo>
                    <a:pt x="179" y="0"/>
                    <a:pt x="1" y="482"/>
                    <a:pt x="1" y="1089"/>
                  </a:cubicBezTo>
                  <a:lnTo>
                    <a:pt x="1" y="5389"/>
                  </a:lnTo>
                  <a:lnTo>
                    <a:pt x="1660" y="5389"/>
                  </a:lnTo>
                  <a:lnTo>
                    <a:pt x="1660" y="1089"/>
                  </a:lnTo>
                  <a:cubicBezTo>
                    <a:pt x="1660" y="482"/>
                    <a:pt x="1481" y="0"/>
                    <a:pt x="12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6"/>
            <p:cNvSpPr/>
            <p:nvPr/>
          </p:nvSpPr>
          <p:spPr>
            <a:xfrm>
              <a:off x="1710125" y="2392025"/>
              <a:ext cx="361350" cy="115550"/>
            </a:xfrm>
            <a:custGeom>
              <a:rect b="b" l="l" r="r" t="t"/>
              <a:pathLst>
                <a:path extrusionOk="0" h="4622" w="14454">
                  <a:moveTo>
                    <a:pt x="1" y="0"/>
                  </a:moveTo>
                  <a:lnTo>
                    <a:pt x="1" y="928"/>
                  </a:lnTo>
                  <a:cubicBezTo>
                    <a:pt x="1" y="2962"/>
                    <a:pt x="1660" y="4621"/>
                    <a:pt x="3694" y="4621"/>
                  </a:cubicBezTo>
                  <a:lnTo>
                    <a:pt x="10760" y="4621"/>
                  </a:lnTo>
                  <a:cubicBezTo>
                    <a:pt x="12794" y="4621"/>
                    <a:pt x="14453" y="2962"/>
                    <a:pt x="14453" y="928"/>
                  </a:cubicBezTo>
                  <a:lnTo>
                    <a:pt x="14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6"/>
            <p:cNvSpPr/>
            <p:nvPr/>
          </p:nvSpPr>
          <p:spPr>
            <a:xfrm>
              <a:off x="937550" y="2392025"/>
              <a:ext cx="361775" cy="115550"/>
            </a:xfrm>
            <a:custGeom>
              <a:rect b="b" l="l" r="r" t="t"/>
              <a:pathLst>
                <a:path extrusionOk="0" h="4622" w="14471">
                  <a:moveTo>
                    <a:pt x="0" y="0"/>
                  </a:moveTo>
                  <a:lnTo>
                    <a:pt x="0" y="928"/>
                  </a:lnTo>
                  <a:cubicBezTo>
                    <a:pt x="0" y="2962"/>
                    <a:pt x="1660" y="4621"/>
                    <a:pt x="3712" y="4621"/>
                  </a:cubicBezTo>
                  <a:lnTo>
                    <a:pt x="10777" y="4621"/>
                  </a:lnTo>
                  <a:cubicBezTo>
                    <a:pt x="12811" y="4621"/>
                    <a:pt x="14471" y="2962"/>
                    <a:pt x="14471" y="928"/>
                  </a:cubicBezTo>
                  <a:lnTo>
                    <a:pt x="144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6"/>
            <p:cNvSpPr/>
            <p:nvPr/>
          </p:nvSpPr>
          <p:spPr>
            <a:xfrm>
              <a:off x="1016950" y="2392025"/>
              <a:ext cx="202975" cy="115550"/>
            </a:xfrm>
            <a:custGeom>
              <a:rect b="b" l="l" r="r" t="t"/>
              <a:pathLst>
                <a:path extrusionOk="0" h="4622" w="8119">
                  <a:moveTo>
                    <a:pt x="0" y="0"/>
                  </a:moveTo>
                  <a:lnTo>
                    <a:pt x="0" y="928"/>
                  </a:lnTo>
                  <a:cubicBezTo>
                    <a:pt x="0" y="2962"/>
                    <a:pt x="928" y="4621"/>
                    <a:pt x="2088" y="4621"/>
                  </a:cubicBezTo>
                  <a:lnTo>
                    <a:pt x="6049" y="4621"/>
                  </a:lnTo>
                  <a:cubicBezTo>
                    <a:pt x="7191" y="4621"/>
                    <a:pt x="8119" y="2962"/>
                    <a:pt x="8119" y="928"/>
                  </a:cubicBezTo>
                  <a:lnTo>
                    <a:pt x="81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6"/>
            <p:cNvSpPr/>
            <p:nvPr/>
          </p:nvSpPr>
          <p:spPr>
            <a:xfrm>
              <a:off x="1789075" y="2392025"/>
              <a:ext cx="203450" cy="115550"/>
            </a:xfrm>
            <a:custGeom>
              <a:rect b="b" l="l" r="r" t="t"/>
              <a:pathLst>
                <a:path extrusionOk="0" h="4622" w="8138">
                  <a:moveTo>
                    <a:pt x="1" y="0"/>
                  </a:moveTo>
                  <a:lnTo>
                    <a:pt x="1" y="928"/>
                  </a:lnTo>
                  <a:cubicBezTo>
                    <a:pt x="1" y="2962"/>
                    <a:pt x="947" y="4621"/>
                    <a:pt x="2088" y="4621"/>
                  </a:cubicBezTo>
                  <a:lnTo>
                    <a:pt x="6050" y="4621"/>
                  </a:lnTo>
                  <a:cubicBezTo>
                    <a:pt x="7191" y="4621"/>
                    <a:pt x="8137" y="2962"/>
                    <a:pt x="8137" y="928"/>
                  </a:cubicBezTo>
                  <a:lnTo>
                    <a:pt x="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>
              <a:off x="995525" y="1806775"/>
              <a:ext cx="1017950" cy="175050"/>
            </a:xfrm>
            <a:custGeom>
              <a:rect b="b" l="l" r="r" t="t"/>
              <a:pathLst>
                <a:path extrusionOk="0" h="7002" w="40718">
                  <a:moveTo>
                    <a:pt x="20359" y="1"/>
                  </a:moveTo>
                  <a:cubicBezTo>
                    <a:pt x="20359" y="1"/>
                    <a:pt x="15078" y="126"/>
                    <a:pt x="11295" y="2624"/>
                  </a:cubicBezTo>
                  <a:cubicBezTo>
                    <a:pt x="10278" y="3302"/>
                    <a:pt x="9208" y="3873"/>
                    <a:pt x="8084" y="4372"/>
                  </a:cubicBezTo>
                  <a:cubicBezTo>
                    <a:pt x="7869" y="4461"/>
                    <a:pt x="7637" y="4568"/>
                    <a:pt x="7406" y="4675"/>
                  </a:cubicBezTo>
                  <a:cubicBezTo>
                    <a:pt x="7406" y="4675"/>
                    <a:pt x="7388" y="4675"/>
                    <a:pt x="7370" y="4693"/>
                  </a:cubicBezTo>
                  <a:cubicBezTo>
                    <a:pt x="6783" y="5014"/>
                    <a:pt x="5796" y="5454"/>
                    <a:pt x="4769" y="5454"/>
                  </a:cubicBezTo>
                  <a:cubicBezTo>
                    <a:pt x="4423" y="5454"/>
                    <a:pt x="4072" y="5404"/>
                    <a:pt x="3730" y="5282"/>
                  </a:cubicBezTo>
                  <a:cubicBezTo>
                    <a:pt x="2838" y="4961"/>
                    <a:pt x="2124" y="4194"/>
                    <a:pt x="1607" y="2980"/>
                  </a:cubicBezTo>
                  <a:cubicBezTo>
                    <a:pt x="1482" y="2675"/>
                    <a:pt x="1194" y="2488"/>
                    <a:pt x="887" y="2488"/>
                  </a:cubicBezTo>
                  <a:cubicBezTo>
                    <a:pt x="800" y="2488"/>
                    <a:pt x="712" y="2503"/>
                    <a:pt x="625" y="2534"/>
                  </a:cubicBezTo>
                  <a:cubicBezTo>
                    <a:pt x="215" y="2695"/>
                    <a:pt x="1" y="3159"/>
                    <a:pt x="179" y="3551"/>
                  </a:cubicBezTo>
                  <a:cubicBezTo>
                    <a:pt x="857" y="5211"/>
                    <a:pt x="1874" y="6281"/>
                    <a:pt x="3212" y="6745"/>
                  </a:cubicBezTo>
                  <a:cubicBezTo>
                    <a:pt x="3696" y="6917"/>
                    <a:pt x="4217" y="7002"/>
                    <a:pt x="4763" y="7002"/>
                  </a:cubicBezTo>
                  <a:cubicBezTo>
                    <a:pt x="5809" y="7002"/>
                    <a:pt x="6946" y="6689"/>
                    <a:pt x="8084" y="6067"/>
                  </a:cubicBezTo>
                  <a:cubicBezTo>
                    <a:pt x="14603" y="3092"/>
                    <a:pt x="19618" y="2998"/>
                    <a:pt x="20270" y="2998"/>
                  </a:cubicBezTo>
                  <a:cubicBezTo>
                    <a:pt x="20314" y="2998"/>
                    <a:pt x="20338" y="2998"/>
                    <a:pt x="20341" y="2998"/>
                  </a:cubicBezTo>
                  <a:lnTo>
                    <a:pt x="20395" y="2998"/>
                  </a:lnTo>
                  <a:cubicBezTo>
                    <a:pt x="20395" y="2998"/>
                    <a:pt x="20432" y="2997"/>
                    <a:pt x="20503" y="2997"/>
                  </a:cubicBezTo>
                  <a:cubicBezTo>
                    <a:pt x="20859" y="2997"/>
                    <a:pt x="22078" y="3022"/>
                    <a:pt x="23892" y="3319"/>
                  </a:cubicBezTo>
                  <a:cubicBezTo>
                    <a:pt x="25873" y="3658"/>
                    <a:pt x="29013" y="4408"/>
                    <a:pt x="32635" y="6067"/>
                  </a:cubicBezTo>
                  <a:cubicBezTo>
                    <a:pt x="33777" y="6692"/>
                    <a:pt x="34919" y="6995"/>
                    <a:pt x="35972" y="6995"/>
                  </a:cubicBezTo>
                  <a:cubicBezTo>
                    <a:pt x="36525" y="6995"/>
                    <a:pt x="37042" y="6924"/>
                    <a:pt x="37524" y="6745"/>
                  </a:cubicBezTo>
                  <a:cubicBezTo>
                    <a:pt x="38844" y="6281"/>
                    <a:pt x="39879" y="5211"/>
                    <a:pt x="40557" y="3551"/>
                  </a:cubicBezTo>
                  <a:cubicBezTo>
                    <a:pt x="40718" y="3159"/>
                    <a:pt x="40521" y="2695"/>
                    <a:pt x="40111" y="2534"/>
                  </a:cubicBezTo>
                  <a:cubicBezTo>
                    <a:pt x="40028" y="2504"/>
                    <a:pt x="39942" y="2490"/>
                    <a:pt x="39857" y="2490"/>
                  </a:cubicBezTo>
                  <a:cubicBezTo>
                    <a:pt x="39542" y="2490"/>
                    <a:pt x="39238" y="2685"/>
                    <a:pt x="39112" y="2980"/>
                  </a:cubicBezTo>
                  <a:cubicBezTo>
                    <a:pt x="38612" y="4194"/>
                    <a:pt x="37899" y="4961"/>
                    <a:pt x="37006" y="5282"/>
                  </a:cubicBezTo>
                  <a:cubicBezTo>
                    <a:pt x="36665" y="5404"/>
                    <a:pt x="36312" y="5454"/>
                    <a:pt x="35965" y="5454"/>
                  </a:cubicBezTo>
                  <a:cubicBezTo>
                    <a:pt x="34933" y="5454"/>
                    <a:pt x="33940" y="5014"/>
                    <a:pt x="33367" y="4693"/>
                  </a:cubicBezTo>
                  <a:cubicBezTo>
                    <a:pt x="33349" y="4675"/>
                    <a:pt x="33331" y="4675"/>
                    <a:pt x="33313" y="4675"/>
                  </a:cubicBezTo>
                  <a:cubicBezTo>
                    <a:pt x="33099" y="4568"/>
                    <a:pt x="32867" y="4461"/>
                    <a:pt x="32653" y="4372"/>
                  </a:cubicBezTo>
                  <a:cubicBezTo>
                    <a:pt x="31529" y="3873"/>
                    <a:pt x="30458" y="3302"/>
                    <a:pt x="29441" y="2624"/>
                  </a:cubicBezTo>
                  <a:cubicBezTo>
                    <a:pt x="25659" y="126"/>
                    <a:pt x="20359" y="1"/>
                    <a:pt x="203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6"/>
            <p:cNvSpPr/>
            <p:nvPr/>
          </p:nvSpPr>
          <p:spPr>
            <a:xfrm>
              <a:off x="1378250" y="2499975"/>
              <a:ext cx="252950" cy="81200"/>
            </a:xfrm>
            <a:custGeom>
              <a:rect b="b" l="l" r="r" t="t"/>
              <a:pathLst>
                <a:path extrusionOk="0" h="3248" w="10118">
                  <a:moveTo>
                    <a:pt x="2017" y="0"/>
                  </a:moveTo>
                  <a:cubicBezTo>
                    <a:pt x="893" y="0"/>
                    <a:pt x="1" y="910"/>
                    <a:pt x="1" y="2016"/>
                  </a:cubicBezTo>
                  <a:lnTo>
                    <a:pt x="1" y="3247"/>
                  </a:lnTo>
                  <a:lnTo>
                    <a:pt x="10118" y="3247"/>
                  </a:lnTo>
                  <a:lnTo>
                    <a:pt x="10118" y="2016"/>
                  </a:lnTo>
                  <a:cubicBezTo>
                    <a:pt x="10118" y="910"/>
                    <a:pt x="9208" y="0"/>
                    <a:pt x="8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6"/>
            <p:cNvSpPr/>
            <p:nvPr/>
          </p:nvSpPr>
          <p:spPr>
            <a:xfrm>
              <a:off x="1434900" y="2499975"/>
              <a:ext cx="139650" cy="81200"/>
            </a:xfrm>
            <a:custGeom>
              <a:rect b="b" l="l" r="r" t="t"/>
              <a:pathLst>
                <a:path extrusionOk="0" h="3248" w="5586">
                  <a:moveTo>
                    <a:pt x="1107" y="0"/>
                  </a:moveTo>
                  <a:cubicBezTo>
                    <a:pt x="500" y="0"/>
                    <a:pt x="1" y="910"/>
                    <a:pt x="1" y="2016"/>
                  </a:cubicBezTo>
                  <a:lnTo>
                    <a:pt x="1" y="3247"/>
                  </a:lnTo>
                  <a:lnTo>
                    <a:pt x="5586" y="3247"/>
                  </a:lnTo>
                  <a:lnTo>
                    <a:pt x="5586" y="2016"/>
                  </a:lnTo>
                  <a:cubicBezTo>
                    <a:pt x="5586" y="910"/>
                    <a:pt x="5086" y="0"/>
                    <a:pt x="44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6"/>
            <p:cNvSpPr/>
            <p:nvPr/>
          </p:nvSpPr>
          <p:spPr>
            <a:xfrm>
              <a:off x="1177975" y="2577125"/>
              <a:ext cx="653500" cy="93275"/>
            </a:xfrm>
            <a:custGeom>
              <a:rect b="b" l="l" r="r" t="t"/>
              <a:pathLst>
                <a:path extrusionOk="0" h="3731" w="26140">
                  <a:moveTo>
                    <a:pt x="2659" y="1"/>
                  </a:moveTo>
                  <a:cubicBezTo>
                    <a:pt x="1196" y="1"/>
                    <a:pt x="0" y="1196"/>
                    <a:pt x="0" y="2659"/>
                  </a:cubicBezTo>
                  <a:lnTo>
                    <a:pt x="0" y="3730"/>
                  </a:lnTo>
                  <a:lnTo>
                    <a:pt x="26140" y="3730"/>
                  </a:lnTo>
                  <a:lnTo>
                    <a:pt x="26140" y="2659"/>
                  </a:lnTo>
                  <a:cubicBezTo>
                    <a:pt x="26140" y="1196"/>
                    <a:pt x="24944" y="1"/>
                    <a:pt x="234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6"/>
            <p:cNvSpPr/>
            <p:nvPr/>
          </p:nvSpPr>
          <p:spPr>
            <a:xfrm>
              <a:off x="1262275" y="2577125"/>
              <a:ext cx="484450" cy="93275"/>
            </a:xfrm>
            <a:custGeom>
              <a:rect b="b" l="l" r="r" t="t"/>
              <a:pathLst>
                <a:path extrusionOk="0" h="3731" w="19378">
                  <a:moveTo>
                    <a:pt x="1981" y="1"/>
                  </a:moveTo>
                  <a:cubicBezTo>
                    <a:pt x="893" y="1"/>
                    <a:pt x="1" y="1196"/>
                    <a:pt x="1" y="2659"/>
                  </a:cubicBezTo>
                  <a:lnTo>
                    <a:pt x="1" y="3730"/>
                  </a:lnTo>
                  <a:lnTo>
                    <a:pt x="19378" y="3730"/>
                  </a:lnTo>
                  <a:lnTo>
                    <a:pt x="19378" y="2659"/>
                  </a:lnTo>
                  <a:cubicBezTo>
                    <a:pt x="19378" y="1196"/>
                    <a:pt x="18504" y="1"/>
                    <a:pt x="174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9" name="Google Shape;699;p26"/>
          <p:cNvSpPr txBox="1"/>
          <p:nvPr/>
        </p:nvSpPr>
        <p:spPr>
          <a:xfrm>
            <a:off x="2228413" y="2047700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65047"/>
                </a:solidFill>
                <a:latin typeface="Bebas Neue"/>
                <a:ea typeface="Bebas Neue"/>
                <a:cs typeface="Bebas Neue"/>
                <a:sym typeface="Bebas Neue"/>
              </a:rPr>
              <a:t>Passo</a:t>
            </a:r>
            <a:r>
              <a:rPr lang="en" sz="2200">
                <a:solidFill>
                  <a:srgbClr val="F65047"/>
                </a:solidFill>
                <a:latin typeface="Bebas Neue"/>
                <a:ea typeface="Bebas Neue"/>
                <a:cs typeface="Bebas Neue"/>
                <a:sym typeface="Bebas Neue"/>
              </a:rPr>
              <a:t> 2</a:t>
            </a:r>
            <a:endParaRPr sz="2200">
              <a:solidFill>
                <a:srgbClr val="F6504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0" name="Google Shape;700;p26"/>
          <p:cNvSpPr txBox="1"/>
          <p:nvPr/>
        </p:nvSpPr>
        <p:spPr>
          <a:xfrm>
            <a:off x="1771225" y="1334950"/>
            <a:ext cx="23760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868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Perguntas</a:t>
            </a:r>
            <a:endParaRPr sz="1600">
              <a:solidFill>
                <a:srgbClr val="233868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701" name="Google Shape;701;p26"/>
          <p:cNvSpPr txBox="1"/>
          <p:nvPr/>
        </p:nvSpPr>
        <p:spPr>
          <a:xfrm>
            <a:off x="531638" y="3249075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65047"/>
                </a:solidFill>
                <a:latin typeface="Bebas Neue"/>
                <a:ea typeface="Bebas Neue"/>
                <a:cs typeface="Bebas Neue"/>
                <a:sym typeface="Bebas Neue"/>
              </a:rPr>
              <a:t>Passo 1</a:t>
            </a:r>
            <a:endParaRPr sz="2200">
              <a:solidFill>
                <a:srgbClr val="F6504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2" name="Google Shape;702;p26"/>
          <p:cNvSpPr txBox="1"/>
          <p:nvPr/>
        </p:nvSpPr>
        <p:spPr>
          <a:xfrm>
            <a:off x="531638" y="3617675"/>
            <a:ext cx="14664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868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Limpeza dos dados e análise </a:t>
            </a:r>
            <a:endParaRPr sz="1600">
              <a:solidFill>
                <a:srgbClr val="233868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703" name="Google Shape;703;p26"/>
          <p:cNvSpPr txBox="1"/>
          <p:nvPr/>
        </p:nvSpPr>
        <p:spPr>
          <a:xfrm>
            <a:off x="3925188" y="3249075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65047"/>
                </a:solidFill>
                <a:latin typeface="Bebas Neue"/>
                <a:ea typeface="Bebas Neue"/>
                <a:cs typeface="Bebas Neue"/>
                <a:sym typeface="Bebas Neue"/>
              </a:rPr>
              <a:t>Passo 3</a:t>
            </a:r>
            <a:endParaRPr sz="2200">
              <a:solidFill>
                <a:srgbClr val="F6504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4" name="Google Shape;704;p26"/>
          <p:cNvSpPr txBox="1"/>
          <p:nvPr/>
        </p:nvSpPr>
        <p:spPr>
          <a:xfrm>
            <a:off x="3925188" y="3617675"/>
            <a:ext cx="14664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868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Qual o sentimento?</a:t>
            </a:r>
            <a:endParaRPr sz="1600">
              <a:solidFill>
                <a:srgbClr val="233868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cxnSp>
        <p:nvCxnSpPr>
          <p:cNvPr id="705" name="Google Shape;705;p26"/>
          <p:cNvCxnSpPr/>
          <p:nvPr/>
        </p:nvCxnSpPr>
        <p:spPr>
          <a:xfrm flipH="1" rot="10800000">
            <a:off x="756850" y="2837175"/>
            <a:ext cx="7677300" cy="1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06" name="Google Shape;706;p26"/>
          <p:cNvSpPr txBox="1"/>
          <p:nvPr/>
        </p:nvSpPr>
        <p:spPr>
          <a:xfrm>
            <a:off x="5621963" y="2047700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65047"/>
                </a:solidFill>
                <a:latin typeface="Bebas Neue"/>
                <a:ea typeface="Bebas Neue"/>
                <a:cs typeface="Bebas Neue"/>
                <a:sym typeface="Bebas Neue"/>
              </a:rPr>
              <a:t>Passo</a:t>
            </a:r>
            <a:r>
              <a:rPr lang="en" sz="2200">
                <a:solidFill>
                  <a:srgbClr val="F65047"/>
                </a:solidFill>
                <a:latin typeface="Bebas Neue"/>
                <a:ea typeface="Bebas Neue"/>
                <a:cs typeface="Bebas Neue"/>
                <a:sym typeface="Bebas Neue"/>
              </a:rPr>
              <a:t> 4</a:t>
            </a:r>
            <a:endParaRPr sz="2200">
              <a:solidFill>
                <a:srgbClr val="F6504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07" name="Google Shape;707;p26"/>
          <p:cNvSpPr txBox="1"/>
          <p:nvPr/>
        </p:nvSpPr>
        <p:spPr>
          <a:xfrm>
            <a:off x="5427728" y="1334550"/>
            <a:ext cx="18549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O que os gráficos e os dados mostram</a:t>
            </a:r>
            <a:endParaRPr sz="1600">
              <a:solidFill>
                <a:srgbClr val="233868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cxnSp>
        <p:nvCxnSpPr>
          <p:cNvPr id="708" name="Google Shape;708;p26"/>
          <p:cNvCxnSpPr>
            <a:stCxn id="701" idx="0"/>
          </p:cNvCxnSpPr>
          <p:nvPr/>
        </p:nvCxnSpPr>
        <p:spPr>
          <a:xfrm rot="10800000">
            <a:off x="1264838" y="2841075"/>
            <a:ext cx="0" cy="40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709" name="Google Shape;709;p26"/>
          <p:cNvCxnSpPr>
            <a:stCxn id="703" idx="0"/>
          </p:cNvCxnSpPr>
          <p:nvPr/>
        </p:nvCxnSpPr>
        <p:spPr>
          <a:xfrm rot="10800000">
            <a:off x="4658388" y="2841075"/>
            <a:ext cx="0" cy="40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710" name="Google Shape;710;p26"/>
          <p:cNvCxnSpPr>
            <a:stCxn id="699" idx="2"/>
          </p:cNvCxnSpPr>
          <p:nvPr/>
        </p:nvCxnSpPr>
        <p:spPr>
          <a:xfrm>
            <a:off x="2961613" y="2416400"/>
            <a:ext cx="0" cy="43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711" name="Google Shape;711;p26"/>
          <p:cNvCxnSpPr>
            <a:stCxn id="706" idx="2"/>
          </p:cNvCxnSpPr>
          <p:nvPr/>
        </p:nvCxnSpPr>
        <p:spPr>
          <a:xfrm>
            <a:off x="6355163" y="2416400"/>
            <a:ext cx="0" cy="424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712" name="Google Shape;712;p26"/>
          <p:cNvGrpSpPr/>
          <p:nvPr/>
        </p:nvGrpSpPr>
        <p:grpSpPr>
          <a:xfrm>
            <a:off x="4337092" y="1619434"/>
            <a:ext cx="642614" cy="712730"/>
            <a:chOff x="2366050" y="4180500"/>
            <a:chExt cx="838375" cy="929850"/>
          </a:xfrm>
        </p:grpSpPr>
        <p:sp>
          <p:nvSpPr>
            <p:cNvPr id="713" name="Google Shape;713;p26"/>
            <p:cNvSpPr/>
            <p:nvPr/>
          </p:nvSpPr>
          <p:spPr>
            <a:xfrm>
              <a:off x="2631100" y="4703675"/>
              <a:ext cx="116575" cy="406675"/>
            </a:xfrm>
            <a:custGeom>
              <a:rect b="b" l="l" r="r" t="t"/>
              <a:pathLst>
                <a:path extrusionOk="0" h="16267" w="4663">
                  <a:moveTo>
                    <a:pt x="1203" y="1"/>
                  </a:moveTo>
                  <a:lnTo>
                    <a:pt x="0" y="251"/>
                  </a:lnTo>
                  <a:lnTo>
                    <a:pt x="3484" y="16266"/>
                  </a:lnTo>
                  <a:lnTo>
                    <a:pt x="4662" y="15991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6"/>
            <p:cNvSpPr/>
            <p:nvPr/>
          </p:nvSpPr>
          <p:spPr>
            <a:xfrm>
              <a:off x="2792125" y="4751925"/>
              <a:ext cx="100275" cy="335225"/>
            </a:xfrm>
            <a:custGeom>
              <a:rect b="b" l="l" r="r" t="t"/>
              <a:pathLst>
                <a:path extrusionOk="0" h="13409" w="4011">
                  <a:moveTo>
                    <a:pt x="2808" y="0"/>
                  </a:moveTo>
                  <a:lnTo>
                    <a:pt x="0" y="13133"/>
                  </a:lnTo>
                  <a:lnTo>
                    <a:pt x="1204" y="13409"/>
                  </a:lnTo>
                  <a:lnTo>
                    <a:pt x="4011" y="251"/>
                  </a:lnTo>
                  <a:lnTo>
                    <a:pt x="28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6"/>
            <p:cNvSpPr/>
            <p:nvPr/>
          </p:nvSpPr>
          <p:spPr>
            <a:xfrm>
              <a:off x="2916175" y="4422975"/>
              <a:ext cx="46400" cy="83350"/>
            </a:xfrm>
            <a:custGeom>
              <a:rect b="b" l="l" r="r" t="t"/>
              <a:pathLst>
                <a:path extrusionOk="0" h="3334" w="1856">
                  <a:moveTo>
                    <a:pt x="653" y="0"/>
                  </a:moveTo>
                  <a:lnTo>
                    <a:pt x="1" y="3083"/>
                  </a:lnTo>
                  <a:lnTo>
                    <a:pt x="1204" y="3334"/>
                  </a:lnTo>
                  <a:lnTo>
                    <a:pt x="1856" y="251"/>
                  </a:lnTo>
                  <a:lnTo>
                    <a:pt x="653" y="0"/>
                  </a:lnTo>
                  <a:close/>
                </a:path>
              </a:pathLst>
            </a:custGeom>
            <a:solidFill>
              <a:srgbClr val="478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6"/>
            <p:cNvSpPr/>
            <p:nvPr/>
          </p:nvSpPr>
          <p:spPr>
            <a:xfrm>
              <a:off x="2366050" y="4180500"/>
              <a:ext cx="407925" cy="521325"/>
            </a:xfrm>
            <a:custGeom>
              <a:rect b="b" l="l" r="r" t="t"/>
              <a:pathLst>
                <a:path extrusionOk="0" h="20853" w="16317">
                  <a:moveTo>
                    <a:pt x="13961" y="0"/>
                  </a:moveTo>
                  <a:lnTo>
                    <a:pt x="1" y="3008"/>
                  </a:lnTo>
                  <a:lnTo>
                    <a:pt x="3860" y="20852"/>
                  </a:lnTo>
                  <a:lnTo>
                    <a:pt x="9876" y="19549"/>
                  </a:lnTo>
                  <a:lnTo>
                    <a:pt x="16317" y="10953"/>
                  </a:lnTo>
                  <a:lnTo>
                    <a:pt x="139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6"/>
            <p:cNvSpPr/>
            <p:nvPr/>
          </p:nvSpPr>
          <p:spPr>
            <a:xfrm>
              <a:off x="2508300" y="4443150"/>
              <a:ext cx="182975" cy="177850"/>
            </a:xfrm>
            <a:custGeom>
              <a:rect b="b" l="l" r="r" t="t"/>
              <a:pathLst>
                <a:path extrusionOk="0" h="7114" w="7319">
                  <a:moveTo>
                    <a:pt x="3497" y="1"/>
                  </a:moveTo>
                  <a:cubicBezTo>
                    <a:pt x="3425" y="1"/>
                    <a:pt x="3354" y="7"/>
                    <a:pt x="3283" y="20"/>
                  </a:cubicBezTo>
                  <a:cubicBezTo>
                    <a:pt x="2608" y="178"/>
                    <a:pt x="2073" y="1085"/>
                    <a:pt x="1481" y="1085"/>
                  </a:cubicBezTo>
                  <a:cubicBezTo>
                    <a:pt x="1414" y="1085"/>
                    <a:pt x="1347" y="1073"/>
                    <a:pt x="1278" y="1048"/>
                  </a:cubicBezTo>
                  <a:cubicBezTo>
                    <a:pt x="1078" y="1249"/>
                    <a:pt x="902" y="1449"/>
                    <a:pt x="752" y="1675"/>
                  </a:cubicBezTo>
                  <a:cubicBezTo>
                    <a:pt x="226" y="2527"/>
                    <a:pt x="0" y="3579"/>
                    <a:pt x="226" y="4632"/>
                  </a:cubicBezTo>
                  <a:lnTo>
                    <a:pt x="777" y="7113"/>
                  </a:lnTo>
                  <a:lnTo>
                    <a:pt x="4587" y="6286"/>
                  </a:lnTo>
                  <a:lnTo>
                    <a:pt x="4762" y="6236"/>
                  </a:lnTo>
                  <a:lnTo>
                    <a:pt x="7318" y="4381"/>
                  </a:lnTo>
                  <a:lnTo>
                    <a:pt x="6015" y="421"/>
                  </a:lnTo>
                  <a:cubicBezTo>
                    <a:pt x="5840" y="296"/>
                    <a:pt x="5639" y="221"/>
                    <a:pt x="5439" y="146"/>
                  </a:cubicBezTo>
                  <a:cubicBezTo>
                    <a:pt x="5307" y="271"/>
                    <a:pt x="5155" y="317"/>
                    <a:pt x="4989" y="317"/>
                  </a:cubicBezTo>
                  <a:cubicBezTo>
                    <a:pt x="4551" y="317"/>
                    <a:pt x="4016" y="1"/>
                    <a:pt x="34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6"/>
            <p:cNvSpPr/>
            <p:nvPr/>
          </p:nvSpPr>
          <p:spPr>
            <a:xfrm>
              <a:off x="2603525" y="4430500"/>
              <a:ext cx="600900" cy="397250"/>
            </a:xfrm>
            <a:custGeom>
              <a:rect b="b" l="l" r="r" t="t"/>
              <a:pathLst>
                <a:path extrusionOk="0" h="15890" w="24036">
                  <a:moveTo>
                    <a:pt x="2407" y="0"/>
                  </a:moveTo>
                  <a:lnTo>
                    <a:pt x="2206" y="927"/>
                  </a:lnTo>
                  <a:lnTo>
                    <a:pt x="953" y="6742"/>
                  </a:lnTo>
                  <a:lnTo>
                    <a:pt x="377" y="9549"/>
                  </a:lnTo>
                  <a:lnTo>
                    <a:pt x="1" y="11253"/>
                  </a:lnTo>
                  <a:lnTo>
                    <a:pt x="1830" y="11654"/>
                  </a:lnTo>
                  <a:lnTo>
                    <a:pt x="21630" y="15890"/>
                  </a:lnTo>
                  <a:lnTo>
                    <a:pt x="24036" y="4612"/>
                  </a:lnTo>
                  <a:lnTo>
                    <a:pt x="6818" y="953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6"/>
            <p:cNvSpPr/>
            <p:nvPr/>
          </p:nvSpPr>
          <p:spPr>
            <a:xfrm>
              <a:off x="2478850" y="4311450"/>
              <a:ext cx="199275" cy="164075"/>
            </a:xfrm>
            <a:custGeom>
              <a:rect b="b" l="l" r="r" t="t"/>
              <a:pathLst>
                <a:path extrusionOk="0" h="6563" w="7971">
                  <a:moveTo>
                    <a:pt x="2055" y="0"/>
                  </a:moveTo>
                  <a:cubicBezTo>
                    <a:pt x="2055" y="0"/>
                    <a:pt x="1579" y="2506"/>
                    <a:pt x="100" y="3409"/>
                  </a:cubicBezTo>
                  <a:lnTo>
                    <a:pt x="0" y="3434"/>
                  </a:lnTo>
                  <a:cubicBezTo>
                    <a:pt x="0" y="3434"/>
                    <a:pt x="0" y="3459"/>
                    <a:pt x="25" y="3459"/>
                  </a:cubicBezTo>
                  <a:cubicBezTo>
                    <a:pt x="301" y="4812"/>
                    <a:pt x="1253" y="5865"/>
                    <a:pt x="2456" y="6316"/>
                  </a:cubicBezTo>
                  <a:cubicBezTo>
                    <a:pt x="2882" y="6474"/>
                    <a:pt x="3348" y="6562"/>
                    <a:pt x="3822" y="6562"/>
                  </a:cubicBezTo>
                  <a:cubicBezTo>
                    <a:pt x="4101" y="6562"/>
                    <a:pt x="4383" y="6531"/>
                    <a:pt x="4662" y="6466"/>
                  </a:cubicBezTo>
                  <a:cubicBezTo>
                    <a:pt x="5439" y="6291"/>
                    <a:pt x="6090" y="5915"/>
                    <a:pt x="6617" y="5414"/>
                  </a:cubicBezTo>
                  <a:cubicBezTo>
                    <a:pt x="7519" y="4486"/>
                    <a:pt x="7970" y="3158"/>
                    <a:pt x="7669" y="1805"/>
                  </a:cubicBezTo>
                  <a:cubicBezTo>
                    <a:pt x="7644" y="1755"/>
                    <a:pt x="7644" y="1679"/>
                    <a:pt x="7619" y="1604"/>
                  </a:cubicBezTo>
                  <a:lnTo>
                    <a:pt x="7569" y="1629"/>
                  </a:lnTo>
                  <a:cubicBezTo>
                    <a:pt x="7334" y="1680"/>
                    <a:pt x="7116" y="1703"/>
                    <a:pt x="6911" y="1703"/>
                  </a:cubicBezTo>
                  <a:cubicBezTo>
                    <a:pt x="5501" y="1703"/>
                    <a:pt x="4731" y="629"/>
                    <a:pt x="3484" y="301"/>
                  </a:cubicBezTo>
                  <a:lnTo>
                    <a:pt x="2055" y="0"/>
                  </a:lnTo>
                  <a:close/>
                </a:path>
              </a:pathLst>
            </a:custGeom>
            <a:solidFill>
              <a:srgbClr val="F0B7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6"/>
            <p:cNvSpPr/>
            <p:nvPr/>
          </p:nvSpPr>
          <p:spPr>
            <a:xfrm>
              <a:off x="2470075" y="4290150"/>
              <a:ext cx="68950" cy="107150"/>
            </a:xfrm>
            <a:custGeom>
              <a:rect b="b" l="l" r="r" t="t"/>
              <a:pathLst>
                <a:path extrusionOk="0" h="4286" w="2758">
                  <a:moveTo>
                    <a:pt x="2406" y="0"/>
                  </a:moveTo>
                  <a:cubicBezTo>
                    <a:pt x="877" y="777"/>
                    <a:pt x="0" y="2506"/>
                    <a:pt x="351" y="4286"/>
                  </a:cubicBezTo>
                  <a:lnTo>
                    <a:pt x="451" y="4261"/>
                  </a:lnTo>
                  <a:cubicBezTo>
                    <a:pt x="1930" y="3358"/>
                    <a:pt x="2757" y="2231"/>
                    <a:pt x="2757" y="2231"/>
                  </a:cubicBezTo>
                  <a:cubicBezTo>
                    <a:pt x="2732" y="2231"/>
                    <a:pt x="2306" y="1379"/>
                    <a:pt x="2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6"/>
            <p:cNvSpPr/>
            <p:nvPr/>
          </p:nvSpPr>
          <p:spPr>
            <a:xfrm>
              <a:off x="2527725" y="4279675"/>
              <a:ext cx="141625" cy="77450"/>
            </a:xfrm>
            <a:custGeom>
              <a:rect b="b" l="l" r="r" t="t"/>
              <a:pathLst>
                <a:path extrusionOk="0" h="3098" w="5665">
                  <a:moveTo>
                    <a:pt x="1906" y="0"/>
                  </a:moveTo>
                  <a:cubicBezTo>
                    <a:pt x="1625" y="0"/>
                    <a:pt x="1339" y="30"/>
                    <a:pt x="1053" y="93"/>
                  </a:cubicBezTo>
                  <a:cubicBezTo>
                    <a:pt x="727" y="168"/>
                    <a:pt x="401" y="269"/>
                    <a:pt x="100" y="419"/>
                  </a:cubicBezTo>
                  <a:cubicBezTo>
                    <a:pt x="0" y="1798"/>
                    <a:pt x="426" y="2650"/>
                    <a:pt x="451" y="2650"/>
                  </a:cubicBezTo>
                  <a:cubicBezTo>
                    <a:pt x="1383" y="2895"/>
                    <a:pt x="2506" y="3097"/>
                    <a:pt x="3690" y="3097"/>
                  </a:cubicBezTo>
                  <a:cubicBezTo>
                    <a:pt x="4321" y="3097"/>
                    <a:pt x="4969" y="3040"/>
                    <a:pt x="5614" y="2900"/>
                  </a:cubicBezTo>
                  <a:lnTo>
                    <a:pt x="5664" y="2875"/>
                  </a:lnTo>
                  <a:cubicBezTo>
                    <a:pt x="5190" y="1150"/>
                    <a:pt x="3639" y="0"/>
                    <a:pt x="19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6"/>
            <p:cNvSpPr/>
            <p:nvPr/>
          </p:nvSpPr>
          <p:spPr>
            <a:xfrm>
              <a:off x="2802775" y="4542775"/>
              <a:ext cx="112175" cy="154025"/>
            </a:xfrm>
            <a:custGeom>
              <a:rect b="b" l="l" r="r" t="t"/>
              <a:pathLst>
                <a:path extrusionOk="0" h="6161" w="4487">
                  <a:moveTo>
                    <a:pt x="2557" y="898"/>
                  </a:moveTo>
                  <a:cubicBezTo>
                    <a:pt x="2632" y="898"/>
                    <a:pt x="2682" y="898"/>
                    <a:pt x="2757" y="923"/>
                  </a:cubicBezTo>
                  <a:cubicBezTo>
                    <a:pt x="3008" y="973"/>
                    <a:pt x="3234" y="1123"/>
                    <a:pt x="3359" y="1349"/>
                  </a:cubicBezTo>
                  <a:cubicBezTo>
                    <a:pt x="3509" y="1549"/>
                    <a:pt x="3559" y="1825"/>
                    <a:pt x="3509" y="2076"/>
                  </a:cubicBezTo>
                  <a:lnTo>
                    <a:pt x="3008" y="4482"/>
                  </a:lnTo>
                  <a:cubicBezTo>
                    <a:pt x="2958" y="4732"/>
                    <a:pt x="2808" y="4958"/>
                    <a:pt x="2582" y="5108"/>
                  </a:cubicBezTo>
                  <a:cubicBezTo>
                    <a:pt x="2415" y="5201"/>
                    <a:pt x="2234" y="5253"/>
                    <a:pt x="2049" y="5253"/>
                  </a:cubicBezTo>
                  <a:cubicBezTo>
                    <a:pt x="1985" y="5253"/>
                    <a:pt x="1920" y="5246"/>
                    <a:pt x="1855" y="5234"/>
                  </a:cubicBezTo>
                  <a:cubicBezTo>
                    <a:pt x="1329" y="5133"/>
                    <a:pt x="978" y="4607"/>
                    <a:pt x="1103" y="4081"/>
                  </a:cubicBezTo>
                  <a:lnTo>
                    <a:pt x="1605" y="1675"/>
                  </a:lnTo>
                  <a:cubicBezTo>
                    <a:pt x="1705" y="1223"/>
                    <a:pt x="2106" y="898"/>
                    <a:pt x="2557" y="898"/>
                  </a:cubicBezTo>
                  <a:close/>
                  <a:moveTo>
                    <a:pt x="2533" y="1"/>
                  </a:moveTo>
                  <a:cubicBezTo>
                    <a:pt x="1677" y="1"/>
                    <a:pt x="901" y="609"/>
                    <a:pt x="727" y="1499"/>
                  </a:cubicBezTo>
                  <a:lnTo>
                    <a:pt x="226" y="3905"/>
                  </a:lnTo>
                  <a:cubicBezTo>
                    <a:pt x="1" y="4908"/>
                    <a:pt x="652" y="5910"/>
                    <a:pt x="1655" y="6111"/>
                  </a:cubicBezTo>
                  <a:cubicBezTo>
                    <a:pt x="1805" y="6136"/>
                    <a:pt x="1930" y="6161"/>
                    <a:pt x="2056" y="6161"/>
                  </a:cubicBezTo>
                  <a:cubicBezTo>
                    <a:pt x="2407" y="6161"/>
                    <a:pt x="2757" y="6061"/>
                    <a:pt x="3083" y="5860"/>
                  </a:cubicBezTo>
                  <a:cubicBezTo>
                    <a:pt x="3484" y="5584"/>
                    <a:pt x="3785" y="5158"/>
                    <a:pt x="3885" y="4682"/>
                  </a:cubicBezTo>
                  <a:lnTo>
                    <a:pt x="4387" y="2251"/>
                  </a:lnTo>
                  <a:cubicBezTo>
                    <a:pt x="4487" y="1775"/>
                    <a:pt x="4387" y="1274"/>
                    <a:pt x="4111" y="848"/>
                  </a:cubicBezTo>
                  <a:cubicBezTo>
                    <a:pt x="3860" y="421"/>
                    <a:pt x="3434" y="146"/>
                    <a:pt x="2933" y="46"/>
                  </a:cubicBezTo>
                  <a:cubicBezTo>
                    <a:pt x="2799" y="15"/>
                    <a:pt x="2665" y="1"/>
                    <a:pt x="25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6"/>
            <p:cNvSpPr/>
            <p:nvPr/>
          </p:nvSpPr>
          <p:spPr>
            <a:xfrm>
              <a:off x="2710050" y="4511875"/>
              <a:ext cx="102150" cy="160500"/>
            </a:xfrm>
            <a:custGeom>
              <a:rect b="b" l="l" r="r" t="t"/>
              <a:pathLst>
                <a:path extrusionOk="0" h="6420" w="4086">
                  <a:moveTo>
                    <a:pt x="499" y="1"/>
                  </a:moveTo>
                  <a:cubicBezTo>
                    <a:pt x="483" y="1"/>
                    <a:pt x="467" y="2"/>
                    <a:pt x="451" y="3"/>
                  </a:cubicBezTo>
                  <a:cubicBezTo>
                    <a:pt x="201" y="3"/>
                    <a:pt x="0" y="229"/>
                    <a:pt x="25" y="480"/>
                  </a:cubicBezTo>
                  <a:lnTo>
                    <a:pt x="476" y="5993"/>
                  </a:lnTo>
                  <a:cubicBezTo>
                    <a:pt x="502" y="6194"/>
                    <a:pt x="652" y="6369"/>
                    <a:pt x="827" y="6394"/>
                  </a:cubicBezTo>
                  <a:cubicBezTo>
                    <a:pt x="877" y="6419"/>
                    <a:pt x="903" y="6419"/>
                    <a:pt x="928" y="6419"/>
                  </a:cubicBezTo>
                  <a:cubicBezTo>
                    <a:pt x="1103" y="6419"/>
                    <a:pt x="1253" y="6319"/>
                    <a:pt x="1329" y="6169"/>
                  </a:cubicBezTo>
                  <a:lnTo>
                    <a:pt x="3960" y="1307"/>
                  </a:lnTo>
                  <a:cubicBezTo>
                    <a:pt x="4086" y="1081"/>
                    <a:pt x="4010" y="805"/>
                    <a:pt x="3785" y="705"/>
                  </a:cubicBezTo>
                  <a:cubicBezTo>
                    <a:pt x="3711" y="664"/>
                    <a:pt x="3632" y="645"/>
                    <a:pt x="3556" y="645"/>
                  </a:cubicBezTo>
                  <a:cubicBezTo>
                    <a:pt x="3398" y="645"/>
                    <a:pt x="3251" y="728"/>
                    <a:pt x="3183" y="881"/>
                  </a:cubicBezTo>
                  <a:lnTo>
                    <a:pt x="1253" y="4414"/>
                  </a:lnTo>
                  <a:lnTo>
                    <a:pt x="928" y="404"/>
                  </a:lnTo>
                  <a:cubicBezTo>
                    <a:pt x="904" y="170"/>
                    <a:pt x="727" y="1"/>
                    <a:pt x="4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6"/>
            <p:cNvSpPr/>
            <p:nvPr/>
          </p:nvSpPr>
          <p:spPr>
            <a:xfrm>
              <a:off x="3015175" y="4581875"/>
              <a:ext cx="110300" cy="165050"/>
            </a:xfrm>
            <a:custGeom>
              <a:rect b="b" l="l" r="r" t="t"/>
              <a:pathLst>
                <a:path extrusionOk="0" h="6602" w="4412">
                  <a:moveTo>
                    <a:pt x="1585" y="1"/>
                  </a:moveTo>
                  <a:cubicBezTo>
                    <a:pt x="1374" y="1"/>
                    <a:pt x="1197" y="143"/>
                    <a:pt x="1154" y="361"/>
                  </a:cubicBezTo>
                  <a:lnTo>
                    <a:pt x="51" y="5549"/>
                  </a:lnTo>
                  <a:cubicBezTo>
                    <a:pt x="1" y="5800"/>
                    <a:pt x="151" y="6025"/>
                    <a:pt x="402" y="6101"/>
                  </a:cubicBezTo>
                  <a:lnTo>
                    <a:pt x="2758" y="6577"/>
                  </a:lnTo>
                  <a:cubicBezTo>
                    <a:pt x="2783" y="6577"/>
                    <a:pt x="2808" y="6602"/>
                    <a:pt x="2833" y="6602"/>
                  </a:cubicBezTo>
                  <a:cubicBezTo>
                    <a:pt x="3059" y="6602"/>
                    <a:pt x="3234" y="6451"/>
                    <a:pt x="3284" y="6226"/>
                  </a:cubicBezTo>
                  <a:cubicBezTo>
                    <a:pt x="3334" y="6000"/>
                    <a:pt x="3184" y="5750"/>
                    <a:pt x="2933" y="5700"/>
                  </a:cubicBezTo>
                  <a:lnTo>
                    <a:pt x="1028" y="5299"/>
                  </a:lnTo>
                  <a:lnTo>
                    <a:pt x="1404" y="3569"/>
                  </a:lnTo>
                  <a:lnTo>
                    <a:pt x="2332" y="3770"/>
                  </a:lnTo>
                  <a:lnTo>
                    <a:pt x="2432" y="3770"/>
                  </a:lnTo>
                  <a:cubicBezTo>
                    <a:pt x="2632" y="3770"/>
                    <a:pt x="2833" y="3644"/>
                    <a:pt x="2883" y="3419"/>
                  </a:cubicBezTo>
                  <a:cubicBezTo>
                    <a:pt x="2933" y="3193"/>
                    <a:pt x="2758" y="2943"/>
                    <a:pt x="2532" y="2893"/>
                  </a:cubicBezTo>
                  <a:lnTo>
                    <a:pt x="1580" y="2692"/>
                  </a:lnTo>
                  <a:lnTo>
                    <a:pt x="1931" y="988"/>
                  </a:lnTo>
                  <a:lnTo>
                    <a:pt x="3835" y="1389"/>
                  </a:lnTo>
                  <a:cubicBezTo>
                    <a:pt x="3868" y="1395"/>
                    <a:pt x="3900" y="1398"/>
                    <a:pt x="3931" y="1398"/>
                  </a:cubicBezTo>
                  <a:cubicBezTo>
                    <a:pt x="4141" y="1398"/>
                    <a:pt x="4318" y="1256"/>
                    <a:pt x="4362" y="1038"/>
                  </a:cubicBezTo>
                  <a:cubicBezTo>
                    <a:pt x="4412" y="787"/>
                    <a:pt x="4262" y="562"/>
                    <a:pt x="4011" y="512"/>
                  </a:cubicBezTo>
                  <a:lnTo>
                    <a:pt x="1680" y="10"/>
                  </a:lnTo>
                  <a:cubicBezTo>
                    <a:pt x="1648" y="4"/>
                    <a:pt x="1616" y="1"/>
                    <a:pt x="1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6"/>
            <p:cNvSpPr/>
            <p:nvPr/>
          </p:nvSpPr>
          <p:spPr>
            <a:xfrm>
              <a:off x="2927475" y="4557450"/>
              <a:ext cx="95250" cy="160025"/>
            </a:xfrm>
            <a:custGeom>
              <a:rect b="b" l="l" r="r" t="t"/>
              <a:pathLst>
                <a:path extrusionOk="0" h="6401" w="3810">
                  <a:moveTo>
                    <a:pt x="505" y="0"/>
                  </a:moveTo>
                  <a:cubicBezTo>
                    <a:pt x="290" y="0"/>
                    <a:pt x="94" y="143"/>
                    <a:pt x="50" y="361"/>
                  </a:cubicBezTo>
                  <a:cubicBezTo>
                    <a:pt x="0" y="611"/>
                    <a:pt x="150" y="837"/>
                    <a:pt x="401" y="887"/>
                  </a:cubicBezTo>
                  <a:lnTo>
                    <a:pt x="1379" y="1088"/>
                  </a:lnTo>
                  <a:lnTo>
                    <a:pt x="376" y="5850"/>
                  </a:lnTo>
                  <a:cubicBezTo>
                    <a:pt x="326" y="6100"/>
                    <a:pt x="476" y="6326"/>
                    <a:pt x="727" y="6376"/>
                  </a:cubicBezTo>
                  <a:cubicBezTo>
                    <a:pt x="752" y="6401"/>
                    <a:pt x="802" y="6401"/>
                    <a:pt x="827" y="6401"/>
                  </a:cubicBezTo>
                  <a:cubicBezTo>
                    <a:pt x="1028" y="6401"/>
                    <a:pt x="1228" y="6251"/>
                    <a:pt x="1253" y="6050"/>
                  </a:cubicBezTo>
                  <a:lnTo>
                    <a:pt x="2256" y="1288"/>
                  </a:lnTo>
                  <a:lnTo>
                    <a:pt x="3233" y="1489"/>
                  </a:lnTo>
                  <a:lnTo>
                    <a:pt x="3333" y="1489"/>
                  </a:lnTo>
                  <a:cubicBezTo>
                    <a:pt x="3534" y="1489"/>
                    <a:pt x="3734" y="1338"/>
                    <a:pt x="3759" y="1138"/>
                  </a:cubicBezTo>
                  <a:cubicBezTo>
                    <a:pt x="3810" y="887"/>
                    <a:pt x="3659" y="662"/>
                    <a:pt x="3434" y="611"/>
                  </a:cubicBezTo>
                  <a:lnTo>
                    <a:pt x="602" y="10"/>
                  </a:lnTo>
                  <a:cubicBezTo>
                    <a:pt x="569" y="3"/>
                    <a:pt x="537" y="0"/>
                    <a:pt x="5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6" name="Google Shape;726;p26"/>
          <p:cNvGrpSpPr/>
          <p:nvPr/>
        </p:nvGrpSpPr>
        <p:grpSpPr>
          <a:xfrm>
            <a:off x="2715741" y="3358379"/>
            <a:ext cx="491762" cy="616647"/>
            <a:chOff x="4311550" y="4180500"/>
            <a:chExt cx="741275" cy="929525"/>
          </a:xfrm>
        </p:grpSpPr>
        <p:sp>
          <p:nvSpPr>
            <p:cNvPr id="727" name="Google Shape;727;p26"/>
            <p:cNvSpPr/>
            <p:nvPr/>
          </p:nvSpPr>
          <p:spPr>
            <a:xfrm>
              <a:off x="4397400" y="4252000"/>
              <a:ext cx="573950" cy="502700"/>
            </a:xfrm>
            <a:custGeom>
              <a:rect b="b" l="l" r="r" t="t"/>
              <a:pathLst>
                <a:path extrusionOk="0" h="20108" w="22958">
                  <a:moveTo>
                    <a:pt x="11476" y="0"/>
                  </a:moveTo>
                  <a:cubicBezTo>
                    <a:pt x="8017" y="0"/>
                    <a:pt x="4657" y="1788"/>
                    <a:pt x="2782" y="4985"/>
                  </a:cubicBezTo>
                  <a:cubicBezTo>
                    <a:pt x="0" y="9772"/>
                    <a:pt x="1604" y="15937"/>
                    <a:pt x="6416" y="18744"/>
                  </a:cubicBezTo>
                  <a:cubicBezTo>
                    <a:pt x="8005" y="19668"/>
                    <a:pt x="9746" y="20108"/>
                    <a:pt x="11465" y="20108"/>
                  </a:cubicBezTo>
                  <a:cubicBezTo>
                    <a:pt x="14924" y="20108"/>
                    <a:pt x="18292" y="18325"/>
                    <a:pt x="20151" y="15110"/>
                  </a:cubicBezTo>
                  <a:cubicBezTo>
                    <a:pt x="22958" y="10323"/>
                    <a:pt x="21329" y="4158"/>
                    <a:pt x="16542" y="1376"/>
                  </a:cubicBezTo>
                  <a:cubicBezTo>
                    <a:pt x="14943" y="443"/>
                    <a:pt x="13197" y="0"/>
                    <a:pt x="114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6"/>
            <p:cNvSpPr/>
            <p:nvPr/>
          </p:nvSpPr>
          <p:spPr>
            <a:xfrm>
              <a:off x="4311550" y="4812700"/>
              <a:ext cx="211800" cy="297325"/>
            </a:xfrm>
            <a:custGeom>
              <a:rect b="b" l="l" r="r" t="t"/>
              <a:pathLst>
                <a:path extrusionOk="0" h="11893" w="8472">
                  <a:moveTo>
                    <a:pt x="7520" y="0"/>
                  </a:moveTo>
                  <a:lnTo>
                    <a:pt x="5565" y="527"/>
                  </a:lnTo>
                  <a:lnTo>
                    <a:pt x="4637" y="1980"/>
                  </a:lnTo>
                  <a:lnTo>
                    <a:pt x="352" y="8572"/>
                  </a:lnTo>
                  <a:cubicBezTo>
                    <a:pt x="101" y="8948"/>
                    <a:pt x="1" y="9349"/>
                    <a:pt x="1" y="9750"/>
                  </a:cubicBezTo>
                  <a:cubicBezTo>
                    <a:pt x="1" y="10502"/>
                    <a:pt x="402" y="11254"/>
                    <a:pt x="1129" y="11630"/>
                  </a:cubicBezTo>
                  <a:cubicBezTo>
                    <a:pt x="1455" y="11808"/>
                    <a:pt x="1804" y="11893"/>
                    <a:pt x="2149" y="11893"/>
                  </a:cubicBezTo>
                  <a:cubicBezTo>
                    <a:pt x="2916" y="11893"/>
                    <a:pt x="3655" y="11471"/>
                    <a:pt x="4036" y="10727"/>
                  </a:cubicBezTo>
                  <a:lnTo>
                    <a:pt x="7695" y="3760"/>
                  </a:lnTo>
                  <a:lnTo>
                    <a:pt x="8472" y="2231"/>
                  </a:lnTo>
                  <a:lnTo>
                    <a:pt x="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6"/>
            <p:cNvSpPr/>
            <p:nvPr/>
          </p:nvSpPr>
          <p:spPr>
            <a:xfrm>
              <a:off x="4695025" y="4599050"/>
              <a:ext cx="139125" cy="175450"/>
            </a:xfrm>
            <a:custGeom>
              <a:rect b="b" l="l" r="r" t="t"/>
              <a:pathLst>
                <a:path extrusionOk="0" h="7018" w="5565">
                  <a:moveTo>
                    <a:pt x="4136" y="0"/>
                  </a:moveTo>
                  <a:lnTo>
                    <a:pt x="3935" y="125"/>
                  </a:lnTo>
                  <a:lnTo>
                    <a:pt x="1905" y="3459"/>
                  </a:lnTo>
                  <a:lnTo>
                    <a:pt x="0" y="1554"/>
                  </a:lnTo>
                  <a:lnTo>
                    <a:pt x="0" y="7018"/>
                  </a:lnTo>
                  <a:cubicBezTo>
                    <a:pt x="176" y="7018"/>
                    <a:pt x="326" y="6993"/>
                    <a:pt x="501" y="6993"/>
                  </a:cubicBezTo>
                  <a:cubicBezTo>
                    <a:pt x="2306" y="6817"/>
                    <a:pt x="4060" y="6216"/>
                    <a:pt x="5564" y="5213"/>
                  </a:cubicBezTo>
                  <a:lnTo>
                    <a:pt x="5564" y="3734"/>
                  </a:lnTo>
                  <a:cubicBezTo>
                    <a:pt x="5564" y="2456"/>
                    <a:pt x="5138" y="1278"/>
                    <a:pt x="4411" y="326"/>
                  </a:cubicBezTo>
                  <a:cubicBezTo>
                    <a:pt x="4311" y="226"/>
                    <a:pt x="4236" y="100"/>
                    <a:pt x="4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6"/>
            <p:cNvSpPr/>
            <p:nvPr/>
          </p:nvSpPr>
          <p:spPr>
            <a:xfrm>
              <a:off x="4427475" y="4812700"/>
              <a:ext cx="95875" cy="94000"/>
            </a:xfrm>
            <a:custGeom>
              <a:rect b="b" l="l" r="r" t="t"/>
              <a:pathLst>
                <a:path extrusionOk="0" h="3760" w="3835">
                  <a:moveTo>
                    <a:pt x="2883" y="0"/>
                  </a:moveTo>
                  <a:lnTo>
                    <a:pt x="928" y="527"/>
                  </a:lnTo>
                  <a:lnTo>
                    <a:pt x="0" y="1980"/>
                  </a:lnTo>
                  <a:lnTo>
                    <a:pt x="2582" y="3484"/>
                  </a:lnTo>
                  <a:lnTo>
                    <a:pt x="3058" y="3760"/>
                  </a:lnTo>
                  <a:lnTo>
                    <a:pt x="3835" y="2231"/>
                  </a:lnTo>
                  <a:lnTo>
                    <a:pt x="28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6"/>
            <p:cNvSpPr/>
            <p:nvPr/>
          </p:nvSpPr>
          <p:spPr>
            <a:xfrm>
              <a:off x="4554050" y="4565200"/>
              <a:ext cx="244375" cy="209925"/>
            </a:xfrm>
            <a:custGeom>
              <a:rect b="b" l="l" r="r" t="t"/>
              <a:pathLst>
                <a:path extrusionOk="0" h="8397" w="9775">
                  <a:moveTo>
                    <a:pt x="5639" y="1"/>
                  </a:moveTo>
                  <a:cubicBezTo>
                    <a:pt x="4779" y="1"/>
                    <a:pt x="3949" y="595"/>
                    <a:pt x="3210" y="595"/>
                  </a:cubicBezTo>
                  <a:cubicBezTo>
                    <a:pt x="3001" y="595"/>
                    <a:pt x="2800" y="548"/>
                    <a:pt x="2607" y="427"/>
                  </a:cubicBezTo>
                  <a:cubicBezTo>
                    <a:pt x="2381" y="577"/>
                    <a:pt x="2155" y="727"/>
                    <a:pt x="1955" y="928"/>
                  </a:cubicBezTo>
                  <a:cubicBezTo>
                    <a:pt x="1855" y="1003"/>
                    <a:pt x="1780" y="1078"/>
                    <a:pt x="1704" y="1154"/>
                  </a:cubicBezTo>
                  <a:cubicBezTo>
                    <a:pt x="1529" y="1329"/>
                    <a:pt x="1379" y="1504"/>
                    <a:pt x="1228" y="1680"/>
                  </a:cubicBezTo>
                  <a:cubicBezTo>
                    <a:pt x="501" y="2632"/>
                    <a:pt x="75" y="3810"/>
                    <a:pt x="75" y="5088"/>
                  </a:cubicBezTo>
                  <a:lnTo>
                    <a:pt x="75" y="6943"/>
                  </a:lnTo>
                  <a:lnTo>
                    <a:pt x="0" y="7093"/>
                  </a:lnTo>
                  <a:cubicBezTo>
                    <a:pt x="1629" y="7971"/>
                    <a:pt x="3384" y="8372"/>
                    <a:pt x="5138" y="8397"/>
                  </a:cubicBezTo>
                  <a:cubicBezTo>
                    <a:pt x="5313" y="8397"/>
                    <a:pt x="5464" y="8372"/>
                    <a:pt x="5639" y="8372"/>
                  </a:cubicBezTo>
                  <a:lnTo>
                    <a:pt x="5639" y="2908"/>
                  </a:lnTo>
                  <a:lnTo>
                    <a:pt x="7544" y="4813"/>
                  </a:lnTo>
                  <a:lnTo>
                    <a:pt x="9574" y="1479"/>
                  </a:lnTo>
                  <a:lnTo>
                    <a:pt x="9775" y="1354"/>
                  </a:lnTo>
                  <a:cubicBezTo>
                    <a:pt x="9699" y="1279"/>
                    <a:pt x="9649" y="1229"/>
                    <a:pt x="9574" y="1154"/>
                  </a:cubicBezTo>
                  <a:cubicBezTo>
                    <a:pt x="9499" y="1078"/>
                    <a:pt x="9424" y="1003"/>
                    <a:pt x="9323" y="928"/>
                  </a:cubicBezTo>
                  <a:cubicBezTo>
                    <a:pt x="9123" y="727"/>
                    <a:pt x="8897" y="577"/>
                    <a:pt x="8672" y="427"/>
                  </a:cubicBezTo>
                  <a:cubicBezTo>
                    <a:pt x="8479" y="548"/>
                    <a:pt x="8277" y="595"/>
                    <a:pt x="8069" y="595"/>
                  </a:cubicBezTo>
                  <a:cubicBezTo>
                    <a:pt x="7329" y="595"/>
                    <a:pt x="6499" y="1"/>
                    <a:pt x="56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6"/>
            <p:cNvSpPr/>
            <p:nvPr/>
          </p:nvSpPr>
          <p:spPr>
            <a:xfrm>
              <a:off x="4555925" y="4360950"/>
              <a:ext cx="278225" cy="236850"/>
            </a:xfrm>
            <a:custGeom>
              <a:rect b="b" l="l" r="r" t="t"/>
              <a:pathLst>
                <a:path extrusionOk="0" h="9474" w="11129">
                  <a:moveTo>
                    <a:pt x="5664" y="0"/>
                  </a:moveTo>
                  <a:cubicBezTo>
                    <a:pt x="5664" y="0"/>
                    <a:pt x="3835" y="201"/>
                    <a:pt x="3835" y="201"/>
                  </a:cubicBezTo>
                  <a:cubicBezTo>
                    <a:pt x="3835" y="201"/>
                    <a:pt x="3158" y="1203"/>
                    <a:pt x="852" y="2005"/>
                  </a:cubicBezTo>
                  <a:lnTo>
                    <a:pt x="0" y="3835"/>
                  </a:lnTo>
                  <a:cubicBezTo>
                    <a:pt x="0" y="3860"/>
                    <a:pt x="0" y="3885"/>
                    <a:pt x="0" y="3910"/>
                  </a:cubicBezTo>
                  <a:cubicBezTo>
                    <a:pt x="0" y="5865"/>
                    <a:pt x="1003" y="7594"/>
                    <a:pt x="2532" y="8597"/>
                  </a:cubicBezTo>
                  <a:cubicBezTo>
                    <a:pt x="3409" y="9148"/>
                    <a:pt x="4461" y="9474"/>
                    <a:pt x="5564" y="9474"/>
                  </a:cubicBezTo>
                  <a:cubicBezTo>
                    <a:pt x="6667" y="9474"/>
                    <a:pt x="7720" y="9148"/>
                    <a:pt x="8597" y="8597"/>
                  </a:cubicBezTo>
                  <a:cubicBezTo>
                    <a:pt x="10126" y="7594"/>
                    <a:pt x="11128" y="5865"/>
                    <a:pt x="11128" y="3910"/>
                  </a:cubicBezTo>
                  <a:cubicBezTo>
                    <a:pt x="11128" y="3810"/>
                    <a:pt x="11128" y="3709"/>
                    <a:pt x="11128" y="3609"/>
                  </a:cubicBezTo>
                  <a:lnTo>
                    <a:pt x="9825" y="1704"/>
                  </a:lnTo>
                  <a:cubicBezTo>
                    <a:pt x="7118" y="1704"/>
                    <a:pt x="7544" y="953"/>
                    <a:pt x="5664" y="0"/>
                  </a:cubicBezTo>
                  <a:close/>
                </a:path>
              </a:pathLst>
            </a:custGeom>
            <a:solidFill>
              <a:srgbClr val="9F7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6"/>
            <p:cNvSpPr/>
            <p:nvPr/>
          </p:nvSpPr>
          <p:spPr>
            <a:xfrm>
              <a:off x="4555925" y="4323975"/>
              <a:ext cx="180475" cy="132850"/>
            </a:xfrm>
            <a:custGeom>
              <a:rect b="b" l="l" r="r" t="t"/>
              <a:pathLst>
                <a:path extrusionOk="0" h="5314" w="7219">
                  <a:moveTo>
                    <a:pt x="4136" y="0"/>
                  </a:moveTo>
                  <a:lnTo>
                    <a:pt x="4136" y="0"/>
                  </a:lnTo>
                  <a:cubicBezTo>
                    <a:pt x="1780" y="602"/>
                    <a:pt x="25" y="2757"/>
                    <a:pt x="0" y="5314"/>
                  </a:cubicBezTo>
                  <a:lnTo>
                    <a:pt x="126" y="5314"/>
                  </a:lnTo>
                  <a:cubicBezTo>
                    <a:pt x="2431" y="4512"/>
                    <a:pt x="3935" y="3209"/>
                    <a:pt x="3935" y="3209"/>
                  </a:cubicBezTo>
                  <a:cubicBezTo>
                    <a:pt x="3935" y="3158"/>
                    <a:pt x="7218" y="1680"/>
                    <a:pt x="4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6"/>
            <p:cNvSpPr/>
            <p:nvPr/>
          </p:nvSpPr>
          <p:spPr>
            <a:xfrm>
              <a:off x="4584750" y="4588375"/>
              <a:ext cx="220575" cy="186750"/>
            </a:xfrm>
            <a:custGeom>
              <a:rect b="b" l="l" r="r" t="t"/>
              <a:pathLst>
                <a:path extrusionOk="0" h="7470" w="8823">
                  <a:moveTo>
                    <a:pt x="727" y="1"/>
                  </a:moveTo>
                  <a:cubicBezTo>
                    <a:pt x="627" y="76"/>
                    <a:pt x="552" y="151"/>
                    <a:pt x="476" y="227"/>
                  </a:cubicBezTo>
                  <a:cubicBezTo>
                    <a:pt x="301" y="402"/>
                    <a:pt x="151" y="577"/>
                    <a:pt x="0" y="753"/>
                  </a:cubicBezTo>
                  <a:lnTo>
                    <a:pt x="2080" y="4161"/>
                  </a:lnTo>
                  <a:cubicBezTo>
                    <a:pt x="2156" y="4287"/>
                    <a:pt x="2281" y="4362"/>
                    <a:pt x="2431" y="4387"/>
                  </a:cubicBezTo>
                  <a:lnTo>
                    <a:pt x="2506" y="4387"/>
                  </a:lnTo>
                  <a:cubicBezTo>
                    <a:pt x="2632" y="4387"/>
                    <a:pt x="2757" y="4337"/>
                    <a:pt x="2857" y="4237"/>
                  </a:cubicBezTo>
                  <a:lnTo>
                    <a:pt x="3910" y="3184"/>
                  </a:lnTo>
                  <a:lnTo>
                    <a:pt x="3910" y="7470"/>
                  </a:lnTo>
                  <a:cubicBezTo>
                    <a:pt x="4085" y="7470"/>
                    <a:pt x="4236" y="7445"/>
                    <a:pt x="4411" y="7445"/>
                  </a:cubicBezTo>
                  <a:cubicBezTo>
                    <a:pt x="4587" y="7445"/>
                    <a:pt x="4737" y="7420"/>
                    <a:pt x="4912" y="7420"/>
                  </a:cubicBezTo>
                  <a:lnTo>
                    <a:pt x="4912" y="3184"/>
                  </a:lnTo>
                  <a:lnTo>
                    <a:pt x="5965" y="4237"/>
                  </a:lnTo>
                  <a:cubicBezTo>
                    <a:pt x="6049" y="4341"/>
                    <a:pt x="6184" y="4393"/>
                    <a:pt x="6314" y="4393"/>
                  </a:cubicBezTo>
                  <a:cubicBezTo>
                    <a:pt x="6340" y="4393"/>
                    <a:pt x="6366" y="4391"/>
                    <a:pt x="6391" y="4387"/>
                  </a:cubicBezTo>
                  <a:cubicBezTo>
                    <a:pt x="6542" y="4362"/>
                    <a:pt x="6667" y="4287"/>
                    <a:pt x="6767" y="4161"/>
                  </a:cubicBezTo>
                  <a:lnTo>
                    <a:pt x="8822" y="753"/>
                  </a:lnTo>
                  <a:cubicBezTo>
                    <a:pt x="8722" y="653"/>
                    <a:pt x="8647" y="527"/>
                    <a:pt x="8547" y="427"/>
                  </a:cubicBezTo>
                  <a:cubicBezTo>
                    <a:pt x="8471" y="352"/>
                    <a:pt x="8421" y="302"/>
                    <a:pt x="8346" y="227"/>
                  </a:cubicBezTo>
                  <a:cubicBezTo>
                    <a:pt x="8271" y="151"/>
                    <a:pt x="8196" y="76"/>
                    <a:pt x="8095" y="1"/>
                  </a:cubicBezTo>
                  <a:lnTo>
                    <a:pt x="6216" y="3084"/>
                  </a:lnTo>
                  <a:lnTo>
                    <a:pt x="4411" y="1254"/>
                  </a:lnTo>
                  <a:lnTo>
                    <a:pt x="2607" y="3084"/>
                  </a:lnTo>
                  <a:lnTo>
                    <a:pt x="7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6"/>
            <p:cNvSpPr/>
            <p:nvPr/>
          </p:nvSpPr>
          <p:spPr>
            <a:xfrm>
              <a:off x="4644900" y="4318950"/>
              <a:ext cx="189250" cy="132250"/>
            </a:xfrm>
            <a:custGeom>
              <a:rect b="b" l="l" r="r" t="t"/>
              <a:pathLst>
                <a:path extrusionOk="0" h="5290" w="7570">
                  <a:moveTo>
                    <a:pt x="2005" y="1"/>
                  </a:moveTo>
                  <a:cubicBezTo>
                    <a:pt x="1504" y="1"/>
                    <a:pt x="1028" y="76"/>
                    <a:pt x="577" y="201"/>
                  </a:cubicBezTo>
                  <a:cubicBezTo>
                    <a:pt x="0" y="2081"/>
                    <a:pt x="376" y="3359"/>
                    <a:pt x="376" y="3410"/>
                  </a:cubicBezTo>
                  <a:cubicBezTo>
                    <a:pt x="2256" y="4362"/>
                    <a:pt x="4787" y="5289"/>
                    <a:pt x="7494" y="5289"/>
                  </a:cubicBezTo>
                  <a:lnTo>
                    <a:pt x="7569" y="5289"/>
                  </a:lnTo>
                  <a:cubicBezTo>
                    <a:pt x="7419" y="2332"/>
                    <a:pt x="4988" y="1"/>
                    <a:pt x="20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6"/>
            <p:cNvSpPr/>
            <p:nvPr/>
          </p:nvSpPr>
          <p:spPr>
            <a:xfrm>
              <a:off x="4315950" y="4180500"/>
              <a:ext cx="736875" cy="645775"/>
            </a:xfrm>
            <a:custGeom>
              <a:rect b="b" l="l" r="r" t="t"/>
              <a:pathLst>
                <a:path extrusionOk="0" h="25831" w="29475">
                  <a:moveTo>
                    <a:pt x="14734" y="2860"/>
                  </a:moveTo>
                  <a:cubicBezTo>
                    <a:pt x="16455" y="2860"/>
                    <a:pt x="18201" y="3303"/>
                    <a:pt x="19800" y="4236"/>
                  </a:cubicBezTo>
                  <a:cubicBezTo>
                    <a:pt x="24587" y="7018"/>
                    <a:pt x="26216" y="13183"/>
                    <a:pt x="23409" y="17970"/>
                  </a:cubicBezTo>
                  <a:cubicBezTo>
                    <a:pt x="21550" y="21185"/>
                    <a:pt x="18182" y="22968"/>
                    <a:pt x="14723" y="22968"/>
                  </a:cubicBezTo>
                  <a:cubicBezTo>
                    <a:pt x="13004" y="22968"/>
                    <a:pt x="11263" y="22528"/>
                    <a:pt x="9674" y="21604"/>
                  </a:cubicBezTo>
                  <a:cubicBezTo>
                    <a:pt x="4862" y="18797"/>
                    <a:pt x="3258" y="12632"/>
                    <a:pt x="6040" y="7845"/>
                  </a:cubicBezTo>
                  <a:cubicBezTo>
                    <a:pt x="7915" y="4648"/>
                    <a:pt x="11275" y="2860"/>
                    <a:pt x="14734" y="2860"/>
                  </a:cubicBezTo>
                  <a:close/>
                  <a:moveTo>
                    <a:pt x="14742" y="0"/>
                  </a:moveTo>
                  <a:cubicBezTo>
                    <a:pt x="10297" y="0"/>
                    <a:pt x="5971" y="2296"/>
                    <a:pt x="3559" y="6416"/>
                  </a:cubicBezTo>
                  <a:cubicBezTo>
                    <a:pt x="0" y="12557"/>
                    <a:pt x="2055" y="20426"/>
                    <a:pt x="8146" y="24035"/>
                  </a:cubicBezTo>
                  <a:lnTo>
                    <a:pt x="8296" y="24110"/>
                  </a:lnTo>
                  <a:cubicBezTo>
                    <a:pt x="10329" y="25276"/>
                    <a:pt x="12545" y="25831"/>
                    <a:pt x="14731" y="25831"/>
                  </a:cubicBezTo>
                  <a:cubicBezTo>
                    <a:pt x="19172" y="25831"/>
                    <a:pt x="23488" y="23539"/>
                    <a:pt x="25890" y="19424"/>
                  </a:cubicBezTo>
                  <a:cubicBezTo>
                    <a:pt x="29474" y="13258"/>
                    <a:pt x="27394" y="5338"/>
                    <a:pt x="21228" y="1754"/>
                  </a:cubicBezTo>
                  <a:cubicBezTo>
                    <a:pt x="19183" y="566"/>
                    <a:pt x="16948" y="0"/>
                    <a:pt x="14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6"/>
            <p:cNvSpPr/>
            <p:nvPr/>
          </p:nvSpPr>
          <p:spPr>
            <a:xfrm>
              <a:off x="4398025" y="4736950"/>
              <a:ext cx="216825" cy="154650"/>
            </a:xfrm>
            <a:custGeom>
              <a:rect b="b" l="l" r="r" t="t"/>
              <a:pathLst>
                <a:path extrusionOk="0" h="6186" w="8673">
                  <a:moveTo>
                    <a:pt x="1712" y="1"/>
                  </a:moveTo>
                  <a:cubicBezTo>
                    <a:pt x="1270" y="1"/>
                    <a:pt x="836" y="223"/>
                    <a:pt x="602" y="624"/>
                  </a:cubicBezTo>
                  <a:lnTo>
                    <a:pt x="351" y="1050"/>
                  </a:lnTo>
                  <a:cubicBezTo>
                    <a:pt x="0" y="1677"/>
                    <a:pt x="201" y="2454"/>
                    <a:pt x="828" y="2805"/>
                  </a:cubicBezTo>
                  <a:lnTo>
                    <a:pt x="2106" y="3557"/>
                  </a:lnTo>
                  <a:lnTo>
                    <a:pt x="5013" y="5261"/>
                  </a:lnTo>
                  <a:lnTo>
                    <a:pt x="6316" y="6013"/>
                  </a:lnTo>
                  <a:cubicBezTo>
                    <a:pt x="6517" y="6130"/>
                    <a:pt x="6740" y="6186"/>
                    <a:pt x="6960" y="6186"/>
                  </a:cubicBezTo>
                  <a:cubicBezTo>
                    <a:pt x="7402" y="6186"/>
                    <a:pt x="7837" y="5963"/>
                    <a:pt x="8071" y="5562"/>
                  </a:cubicBezTo>
                  <a:lnTo>
                    <a:pt x="8321" y="5136"/>
                  </a:lnTo>
                  <a:cubicBezTo>
                    <a:pt x="8672" y="4509"/>
                    <a:pt x="8472" y="3732"/>
                    <a:pt x="7845" y="3381"/>
                  </a:cubicBezTo>
                  <a:lnTo>
                    <a:pt x="5088" y="1777"/>
                  </a:lnTo>
                  <a:cubicBezTo>
                    <a:pt x="5063" y="1752"/>
                    <a:pt x="5038" y="1752"/>
                    <a:pt x="5013" y="1727"/>
                  </a:cubicBezTo>
                  <a:cubicBezTo>
                    <a:pt x="4988" y="1727"/>
                    <a:pt x="4988" y="1702"/>
                    <a:pt x="4963" y="1677"/>
                  </a:cubicBezTo>
                  <a:lnTo>
                    <a:pt x="2356" y="173"/>
                  </a:lnTo>
                  <a:cubicBezTo>
                    <a:pt x="2156" y="56"/>
                    <a:pt x="1933" y="1"/>
                    <a:pt x="17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8" name="Google Shape;738;p26"/>
          <p:cNvSpPr txBox="1"/>
          <p:nvPr/>
        </p:nvSpPr>
        <p:spPr>
          <a:xfrm>
            <a:off x="7088363" y="3245250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65047"/>
                </a:solidFill>
                <a:latin typeface="Bebas Neue"/>
                <a:ea typeface="Bebas Neue"/>
                <a:cs typeface="Bebas Neue"/>
                <a:sym typeface="Bebas Neue"/>
              </a:rPr>
              <a:t>Passo 5</a:t>
            </a:r>
            <a:endParaRPr sz="2200">
              <a:solidFill>
                <a:srgbClr val="F6504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739" name="Google Shape;739;p26"/>
          <p:cNvSpPr txBox="1"/>
          <p:nvPr/>
        </p:nvSpPr>
        <p:spPr>
          <a:xfrm>
            <a:off x="7088363" y="3613850"/>
            <a:ext cx="14664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868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Conclusão</a:t>
            </a:r>
            <a:endParaRPr sz="1600">
              <a:solidFill>
                <a:srgbClr val="233868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cxnSp>
        <p:nvCxnSpPr>
          <p:cNvPr id="740" name="Google Shape;740;p26"/>
          <p:cNvCxnSpPr>
            <a:stCxn id="738" idx="0"/>
          </p:cNvCxnSpPr>
          <p:nvPr/>
        </p:nvCxnSpPr>
        <p:spPr>
          <a:xfrm rot="10800000">
            <a:off x="7821563" y="2837250"/>
            <a:ext cx="0" cy="40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741" name="Google Shape;741;p26"/>
          <p:cNvGrpSpPr/>
          <p:nvPr/>
        </p:nvGrpSpPr>
        <p:grpSpPr>
          <a:xfrm>
            <a:off x="6109290" y="3270546"/>
            <a:ext cx="641367" cy="584917"/>
            <a:chOff x="2208150" y="1223700"/>
            <a:chExt cx="918600" cy="837750"/>
          </a:xfrm>
        </p:grpSpPr>
        <p:sp>
          <p:nvSpPr>
            <p:cNvPr id="742" name="Google Shape;742;p26"/>
            <p:cNvSpPr/>
            <p:nvPr/>
          </p:nvSpPr>
          <p:spPr>
            <a:xfrm>
              <a:off x="2321575" y="1298900"/>
              <a:ext cx="658550" cy="658550"/>
            </a:xfrm>
            <a:custGeom>
              <a:rect b="b" l="l" r="r" t="t"/>
              <a:pathLst>
                <a:path extrusionOk="0" h="26342" w="26342">
                  <a:moveTo>
                    <a:pt x="13158" y="9599"/>
                  </a:moveTo>
                  <a:cubicBezTo>
                    <a:pt x="14386" y="9599"/>
                    <a:pt x="15439" y="10226"/>
                    <a:pt x="16091" y="11153"/>
                  </a:cubicBezTo>
                  <a:cubicBezTo>
                    <a:pt x="16492" y="11730"/>
                    <a:pt x="16717" y="12406"/>
                    <a:pt x="16717" y="13158"/>
                  </a:cubicBezTo>
                  <a:cubicBezTo>
                    <a:pt x="16717" y="14512"/>
                    <a:pt x="15965" y="15690"/>
                    <a:pt x="14863" y="16316"/>
                  </a:cubicBezTo>
                  <a:cubicBezTo>
                    <a:pt x="14361" y="16567"/>
                    <a:pt x="13785" y="16742"/>
                    <a:pt x="13158" y="16742"/>
                  </a:cubicBezTo>
                  <a:cubicBezTo>
                    <a:pt x="11203" y="16742"/>
                    <a:pt x="9599" y="15138"/>
                    <a:pt x="9599" y="13158"/>
                  </a:cubicBezTo>
                  <a:cubicBezTo>
                    <a:pt x="9599" y="11203"/>
                    <a:pt x="11203" y="9599"/>
                    <a:pt x="13158" y="9599"/>
                  </a:cubicBezTo>
                  <a:close/>
                  <a:moveTo>
                    <a:pt x="13158" y="0"/>
                  </a:moveTo>
                  <a:cubicBezTo>
                    <a:pt x="5890" y="0"/>
                    <a:pt x="0" y="5890"/>
                    <a:pt x="0" y="13158"/>
                  </a:cubicBezTo>
                  <a:cubicBezTo>
                    <a:pt x="0" y="19023"/>
                    <a:pt x="3810" y="23960"/>
                    <a:pt x="9073" y="25690"/>
                  </a:cubicBezTo>
                  <a:cubicBezTo>
                    <a:pt x="10351" y="26116"/>
                    <a:pt x="11730" y="26341"/>
                    <a:pt x="13158" y="26341"/>
                  </a:cubicBezTo>
                  <a:cubicBezTo>
                    <a:pt x="15063" y="26341"/>
                    <a:pt x="16868" y="25940"/>
                    <a:pt x="18472" y="25213"/>
                  </a:cubicBezTo>
                  <a:cubicBezTo>
                    <a:pt x="19474" y="24787"/>
                    <a:pt x="20401" y="24236"/>
                    <a:pt x="21254" y="23559"/>
                  </a:cubicBezTo>
                  <a:cubicBezTo>
                    <a:pt x="24336" y="21153"/>
                    <a:pt x="26341" y="17394"/>
                    <a:pt x="26341" y="13158"/>
                  </a:cubicBezTo>
                  <a:cubicBezTo>
                    <a:pt x="26341" y="10351"/>
                    <a:pt x="25439" y="7720"/>
                    <a:pt x="23935" y="5589"/>
                  </a:cubicBezTo>
                  <a:cubicBezTo>
                    <a:pt x="22908" y="4136"/>
                    <a:pt x="21604" y="2908"/>
                    <a:pt x="20101" y="1980"/>
                  </a:cubicBezTo>
                  <a:cubicBezTo>
                    <a:pt x="18096" y="727"/>
                    <a:pt x="15715" y="0"/>
                    <a:pt x="13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6"/>
            <p:cNvSpPr/>
            <p:nvPr/>
          </p:nvSpPr>
          <p:spPr>
            <a:xfrm>
              <a:off x="2650525" y="1298900"/>
              <a:ext cx="269450" cy="278850"/>
            </a:xfrm>
            <a:custGeom>
              <a:rect b="b" l="l" r="r" t="t"/>
              <a:pathLst>
                <a:path extrusionOk="0" h="11154" w="10778">
                  <a:moveTo>
                    <a:pt x="0" y="0"/>
                  </a:moveTo>
                  <a:lnTo>
                    <a:pt x="0" y="9599"/>
                  </a:lnTo>
                  <a:cubicBezTo>
                    <a:pt x="1228" y="9599"/>
                    <a:pt x="2281" y="10226"/>
                    <a:pt x="2933" y="11153"/>
                  </a:cubicBezTo>
                  <a:lnTo>
                    <a:pt x="10777" y="5589"/>
                  </a:lnTo>
                  <a:cubicBezTo>
                    <a:pt x="9750" y="4136"/>
                    <a:pt x="8446" y="2908"/>
                    <a:pt x="6943" y="1980"/>
                  </a:cubicBezTo>
                  <a:cubicBezTo>
                    <a:pt x="4938" y="727"/>
                    <a:pt x="2557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6"/>
            <p:cNvSpPr/>
            <p:nvPr/>
          </p:nvSpPr>
          <p:spPr>
            <a:xfrm>
              <a:off x="2693125" y="1438625"/>
              <a:ext cx="287000" cy="490625"/>
            </a:xfrm>
            <a:custGeom>
              <a:rect b="b" l="l" r="r" t="t"/>
              <a:pathLst>
                <a:path extrusionOk="0" h="19625" w="11480">
                  <a:moveTo>
                    <a:pt x="9073" y="0"/>
                  </a:moveTo>
                  <a:lnTo>
                    <a:pt x="1229" y="5564"/>
                  </a:lnTo>
                  <a:cubicBezTo>
                    <a:pt x="1630" y="6141"/>
                    <a:pt x="1855" y="6817"/>
                    <a:pt x="1855" y="7569"/>
                  </a:cubicBezTo>
                  <a:cubicBezTo>
                    <a:pt x="1855" y="8923"/>
                    <a:pt x="1103" y="10101"/>
                    <a:pt x="1" y="10702"/>
                  </a:cubicBezTo>
                  <a:lnTo>
                    <a:pt x="3610" y="19624"/>
                  </a:lnTo>
                  <a:cubicBezTo>
                    <a:pt x="4612" y="19198"/>
                    <a:pt x="5539" y="18647"/>
                    <a:pt x="6392" y="17970"/>
                  </a:cubicBezTo>
                  <a:cubicBezTo>
                    <a:pt x="9474" y="15564"/>
                    <a:pt x="11479" y="11805"/>
                    <a:pt x="11479" y="7569"/>
                  </a:cubicBezTo>
                  <a:cubicBezTo>
                    <a:pt x="11479" y="4762"/>
                    <a:pt x="10577" y="2131"/>
                    <a:pt x="9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6"/>
            <p:cNvSpPr/>
            <p:nvPr/>
          </p:nvSpPr>
          <p:spPr>
            <a:xfrm>
              <a:off x="2753900" y="1288250"/>
              <a:ext cx="340250" cy="130350"/>
            </a:xfrm>
            <a:custGeom>
              <a:rect b="b" l="l" r="r" t="t"/>
              <a:pathLst>
                <a:path extrusionOk="0" h="5214" w="13610">
                  <a:moveTo>
                    <a:pt x="4712" y="0"/>
                  </a:moveTo>
                  <a:cubicBezTo>
                    <a:pt x="4587" y="0"/>
                    <a:pt x="4462" y="50"/>
                    <a:pt x="4387" y="151"/>
                  </a:cubicBezTo>
                  <a:lnTo>
                    <a:pt x="1" y="4537"/>
                  </a:lnTo>
                  <a:lnTo>
                    <a:pt x="677" y="5213"/>
                  </a:lnTo>
                  <a:lnTo>
                    <a:pt x="4913" y="978"/>
                  </a:lnTo>
                  <a:lnTo>
                    <a:pt x="13610" y="978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6"/>
            <p:cNvSpPr/>
            <p:nvPr/>
          </p:nvSpPr>
          <p:spPr>
            <a:xfrm>
              <a:off x="2787100" y="1822075"/>
              <a:ext cx="339650" cy="130350"/>
            </a:xfrm>
            <a:custGeom>
              <a:rect b="b" l="l" r="r" t="t"/>
              <a:pathLst>
                <a:path extrusionOk="0" h="5214" w="13586">
                  <a:moveTo>
                    <a:pt x="678" y="1"/>
                  </a:moveTo>
                  <a:lnTo>
                    <a:pt x="1" y="702"/>
                  </a:lnTo>
                  <a:lnTo>
                    <a:pt x="4362" y="5063"/>
                  </a:lnTo>
                  <a:cubicBezTo>
                    <a:pt x="4462" y="5164"/>
                    <a:pt x="4587" y="5214"/>
                    <a:pt x="4713" y="5214"/>
                  </a:cubicBezTo>
                  <a:lnTo>
                    <a:pt x="13585" y="5214"/>
                  </a:lnTo>
                  <a:lnTo>
                    <a:pt x="13585" y="4236"/>
                  </a:lnTo>
                  <a:lnTo>
                    <a:pt x="4913" y="4236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6"/>
            <p:cNvSpPr/>
            <p:nvPr/>
          </p:nvSpPr>
          <p:spPr>
            <a:xfrm>
              <a:off x="2208150" y="1885375"/>
              <a:ext cx="399800" cy="176075"/>
            </a:xfrm>
            <a:custGeom>
              <a:rect b="b" l="l" r="r" t="t"/>
              <a:pathLst>
                <a:path extrusionOk="0" h="7043" w="15992">
                  <a:moveTo>
                    <a:pt x="15339" y="0"/>
                  </a:moveTo>
                  <a:lnTo>
                    <a:pt x="8698" y="6065"/>
                  </a:lnTo>
                  <a:lnTo>
                    <a:pt x="1" y="6065"/>
                  </a:lnTo>
                  <a:lnTo>
                    <a:pt x="1" y="7043"/>
                  </a:lnTo>
                  <a:lnTo>
                    <a:pt x="8898" y="7043"/>
                  </a:lnTo>
                  <a:cubicBezTo>
                    <a:pt x="9024" y="7043"/>
                    <a:pt x="9124" y="6993"/>
                    <a:pt x="9224" y="6917"/>
                  </a:cubicBezTo>
                  <a:lnTo>
                    <a:pt x="15991" y="702"/>
                  </a:lnTo>
                  <a:lnTo>
                    <a:pt x="153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6"/>
            <p:cNvSpPr/>
            <p:nvPr/>
          </p:nvSpPr>
          <p:spPr>
            <a:xfrm>
              <a:off x="2973825" y="1865325"/>
              <a:ext cx="152925" cy="24450"/>
            </a:xfrm>
            <a:custGeom>
              <a:rect b="b" l="l" r="r" t="t"/>
              <a:pathLst>
                <a:path extrusionOk="0" h="978" w="6117">
                  <a:moveTo>
                    <a:pt x="1" y="0"/>
                  </a:moveTo>
                  <a:lnTo>
                    <a:pt x="1" y="978"/>
                  </a:lnTo>
                  <a:lnTo>
                    <a:pt x="6116" y="978"/>
                  </a:lnTo>
                  <a:lnTo>
                    <a:pt x="6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6"/>
            <p:cNvSpPr/>
            <p:nvPr/>
          </p:nvSpPr>
          <p:spPr>
            <a:xfrm>
              <a:off x="2940625" y="1223700"/>
              <a:ext cx="153525" cy="24475"/>
            </a:xfrm>
            <a:custGeom>
              <a:rect b="b" l="l" r="r" t="t"/>
              <a:pathLst>
                <a:path extrusionOk="0" h="979" w="6141">
                  <a:moveTo>
                    <a:pt x="0" y="1"/>
                  </a:moveTo>
                  <a:lnTo>
                    <a:pt x="0" y="978"/>
                  </a:lnTo>
                  <a:lnTo>
                    <a:pt x="6141" y="978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6"/>
            <p:cNvSpPr/>
            <p:nvPr/>
          </p:nvSpPr>
          <p:spPr>
            <a:xfrm>
              <a:off x="2208150" y="1971200"/>
              <a:ext cx="153550" cy="24475"/>
            </a:xfrm>
            <a:custGeom>
              <a:rect b="b" l="l" r="r" t="t"/>
              <a:pathLst>
                <a:path extrusionOk="0" h="979" w="6142">
                  <a:moveTo>
                    <a:pt x="1" y="1"/>
                  </a:moveTo>
                  <a:lnTo>
                    <a:pt x="1" y="978"/>
                  </a:lnTo>
                  <a:lnTo>
                    <a:pt x="6141" y="978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44"/>
          <p:cNvSpPr txBox="1"/>
          <p:nvPr>
            <p:ph type="title"/>
          </p:nvPr>
        </p:nvSpPr>
        <p:spPr>
          <a:xfrm>
            <a:off x="720000" y="565600"/>
            <a:ext cx="82533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Olhando mais de perto o sentimento  por estado</a:t>
            </a:r>
            <a:endParaRPr/>
          </a:p>
        </p:txBody>
      </p:sp>
      <p:pic>
        <p:nvPicPr>
          <p:cNvPr id="1074" name="Google Shape;10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87" y="1340275"/>
            <a:ext cx="8247887" cy="3394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251" y="2007200"/>
            <a:ext cx="894775" cy="8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184" y="1170300"/>
            <a:ext cx="7575867" cy="26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45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SENTIMENTO DOS TWEETS COM MAIS LIKES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82" name="Google Shape;1082;p45"/>
          <p:cNvSpPr txBox="1"/>
          <p:nvPr/>
        </p:nvSpPr>
        <p:spPr>
          <a:xfrm>
            <a:off x="665550" y="2085271"/>
            <a:ext cx="26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95168"/>
                </a:solidFill>
                <a:latin typeface="Bebas Neue"/>
                <a:ea typeface="Bebas Neue"/>
                <a:cs typeface="Bebas Neue"/>
                <a:sym typeface="Bebas Neue"/>
              </a:rPr>
              <a:t>%</a:t>
            </a:r>
            <a:endParaRPr sz="2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1083" name="Google Shape;1083;p45"/>
          <p:cNvSpPr txBox="1"/>
          <p:nvPr/>
        </p:nvSpPr>
        <p:spPr>
          <a:xfrm>
            <a:off x="1396743" y="1839099"/>
            <a:ext cx="90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40,51</a:t>
            </a: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%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4" name="Google Shape;1084;p45"/>
          <p:cNvSpPr txBox="1"/>
          <p:nvPr/>
        </p:nvSpPr>
        <p:spPr>
          <a:xfrm>
            <a:off x="3601032" y="2506666"/>
            <a:ext cx="90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24,33</a:t>
            </a: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%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5" name="Google Shape;1085;p45"/>
          <p:cNvSpPr txBox="1"/>
          <p:nvPr/>
        </p:nvSpPr>
        <p:spPr>
          <a:xfrm>
            <a:off x="5849325" y="2085271"/>
            <a:ext cx="90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35,16</a:t>
            </a: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%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6" name="Google Shape;1086;p45"/>
          <p:cNvSpPr txBox="1"/>
          <p:nvPr/>
        </p:nvSpPr>
        <p:spPr>
          <a:xfrm>
            <a:off x="6698989" y="2111836"/>
            <a:ext cx="90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33,50</a:t>
            </a: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%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7" name="Google Shape;1087;p45"/>
          <p:cNvSpPr txBox="1"/>
          <p:nvPr/>
        </p:nvSpPr>
        <p:spPr>
          <a:xfrm>
            <a:off x="4504115" y="2741931"/>
            <a:ext cx="90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18,43</a:t>
            </a: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%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8" name="Google Shape;1088;p45"/>
          <p:cNvSpPr txBox="1"/>
          <p:nvPr/>
        </p:nvSpPr>
        <p:spPr>
          <a:xfrm>
            <a:off x="2299826" y="1511135"/>
            <a:ext cx="90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48,07</a:t>
            </a: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%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89" name="Google Shape;1089;p45"/>
          <p:cNvSpPr txBox="1"/>
          <p:nvPr/>
        </p:nvSpPr>
        <p:spPr>
          <a:xfrm>
            <a:off x="1151825" y="3872525"/>
            <a:ext cx="6662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ibre Franklin Light"/>
                <a:ea typeface="Libre Franklin Light"/>
                <a:cs typeface="Libre Franklin Light"/>
                <a:sym typeface="Libre Franklin Light"/>
              </a:rPr>
              <a:t>Aqui conseguimos ter uma melhor idéia dos sentimentos dos usuários do twitter, pegando os tweets com maior quantidade de likes e analisando o sentimento geral separando por candidato.</a:t>
            </a:r>
            <a:endParaRPr sz="11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6"/>
          <p:cNvSpPr txBox="1"/>
          <p:nvPr>
            <p:ph type="title"/>
          </p:nvPr>
        </p:nvSpPr>
        <p:spPr>
          <a:xfrm>
            <a:off x="720000" y="727600"/>
            <a:ext cx="7704000" cy="1187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QUAL O SENTIMENTO dos tweets Por candidato?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46"/>
          <p:cNvSpPr txBox="1"/>
          <p:nvPr/>
        </p:nvSpPr>
        <p:spPr>
          <a:xfrm>
            <a:off x="1297075" y="2003500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60.74%</a:t>
            </a:r>
            <a:endParaRPr sz="2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6" name="Google Shape;1096;p46"/>
          <p:cNvSpPr txBox="1"/>
          <p:nvPr/>
        </p:nvSpPr>
        <p:spPr>
          <a:xfrm>
            <a:off x="2691450" y="2607525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39.26</a:t>
            </a:r>
            <a:r>
              <a:rPr lang="en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%</a:t>
            </a:r>
            <a:endParaRPr sz="2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7" name="Google Shape;1097;p46"/>
          <p:cNvSpPr txBox="1"/>
          <p:nvPr/>
        </p:nvSpPr>
        <p:spPr>
          <a:xfrm>
            <a:off x="4654250" y="1577050"/>
            <a:ext cx="13173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70.67</a:t>
            </a:r>
            <a:r>
              <a:rPr lang="en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%</a:t>
            </a:r>
            <a:endParaRPr sz="2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098" name="Google Shape;1098;p46"/>
          <p:cNvSpPr txBox="1"/>
          <p:nvPr/>
        </p:nvSpPr>
        <p:spPr>
          <a:xfrm>
            <a:off x="5971550" y="2705675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29.33</a:t>
            </a:r>
            <a:r>
              <a:rPr lang="en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%</a:t>
            </a:r>
            <a:endParaRPr sz="2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099" name="Google Shape;10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25" y="1453712"/>
            <a:ext cx="8605951" cy="30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46"/>
          <p:cNvSpPr txBox="1"/>
          <p:nvPr/>
        </p:nvSpPr>
        <p:spPr>
          <a:xfrm>
            <a:off x="915800" y="23436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36,15%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1" name="Google Shape;1101;p46"/>
          <p:cNvSpPr txBox="1"/>
          <p:nvPr/>
        </p:nvSpPr>
        <p:spPr>
          <a:xfrm>
            <a:off x="87825" y="2520575"/>
            <a:ext cx="306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95168"/>
                </a:solidFill>
                <a:latin typeface="Bebas Neue"/>
                <a:ea typeface="Bebas Neue"/>
                <a:cs typeface="Bebas Neue"/>
                <a:sym typeface="Bebas Neue"/>
              </a:rPr>
              <a:t>%</a:t>
            </a:r>
            <a:endParaRPr sz="200">
              <a:solidFill>
                <a:srgbClr val="395168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1102" name="Google Shape;1102;p46"/>
          <p:cNvSpPr txBox="1"/>
          <p:nvPr/>
        </p:nvSpPr>
        <p:spPr>
          <a:xfrm>
            <a:off x="3462450" y="3074375"/>
            <a:ext cx="96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22,41</a:t>
            </a: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%</a:t>
            </a:r>
            <a:endParaRPr sz="2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3" name="Google Shape;1103;p46"/>
          <p:cNvSpPr txBox="1"/>
          <p:nvPr/>
        </p:nvSpPr>
        <p:spPr>
          <a:xfrm>
            <a:off x="5971550" y="206405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41,44</a:t>
            </a: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%</a:t>
            </a:r>
            <a:endParaRPr sz="2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4" name="Google Shape;1104;p46"/>
          <p:cNvSpPr txBox="1"/>
          <p:nvPr/>
        </p:nvSpPr>
        <p:spPr>
          <a:xfrm>
            <a:off x="1944650" y="2213075"/>
            <a:ext cx="96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37,92%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5" name="Google Shape;1105;p46"/>
          <p:cNvSpPr txBox="1"/>
          <p:nvPr/>
        </p:nvSpPr>
        <p:spPr>
          <a:xfrm>
            <a:off x="4457225" y="3325850"/>
            <a:ext cx="965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16,97</a:t>
            </a: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%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106" name="Google Shape;1106;p46"/>
          <p:cNvSpPr txBox="1"/>
          <p:nvPr/>
        </p:nvSpPr>
        <p:spPr>
          <a:xfrm>
            <a:off x="7005725" y="1851000"/>
            <a:ext cx="102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45,11</a:t>
            </a:r>
            <a:r>
              <a:rPr lang="en" sz="2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%</a:t>
            </a:r>
            <a:endParaRPr sz="2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47"/>
          <p:cNvSpPr txBox="1"/>
          <p:nvPr>
            <p:ph type="title"/>
          </p:nvPr>
        </p:nvSpPr>
        <p:spPr>
          <a:xfrm>
            <a:off x="720000" y="10344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Quais palavras mais aparecem nos tweets negativos e positivos para cada candidato?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47"/>
          <p:cNvSpPr txBox="1"/>
          <p:nvPr/>
        </p:nvSpPr>
        <p:spPr>
          <a:xfrm>
            <a:off x="3838800" y="1835700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65047"/>
                </a:solidFill>
                <a:latin typeface="Bebas Neue"/>
                <a:ea typeface="Bebas Neue"/>
                <a:cs typeface="Bebas Neue"/>
                <a:sym typeface="Bebas Neue"/>
              </a:rPr>
              <a:t>Trump</a:t>
            </a:r>
            <a:endParaRPr sz="3000">
              <a:solidFill>
                <a:srgbClr val="F6504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13" name="Google Shape;11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88" y="2525163"/>
            <a:ext cx="4105656" cy="2084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788" y="2525175"/>
            <a:ext cx="4105656" cy="2084832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p47"/>
          <p:cNvSpPr txBox="1"/>
          <p:nvPr/>
        </p:nvSpPr>
        <p:spPr>
          <a:xfrm>
            <a:off x="360475" y="4505250"/>
            <a:ext cx="101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Positivo</a:t>
            </a:r>
            <a:endParaRPr b="1" sz="11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16" name="Google Shape;1116;p47"/>
          <p:cNvSpPr txBox="1"/>
          <p:nvPr/>
        </p:nvSpPr>
        <p:spPr>
          <a:xfrm>
            <a:off x="7675675" y="4505250"/>
            <a:ext cx="101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Negativo</a:t>
            </a:r>
            <a:endParaRPr b="1" sz="11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788" y="2525175"/>
            <a:ext cx="4105656" cy="2084832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48"/>
          <p:cNvSpPr txBox="1"/>
          <p:nvPr>
            <p:ph type="title"/>
          </p:nvPr>
        </p:nvSpPr>
        <p:spPr>
          <a:xfrm>
            <a:off x="720000" y="10344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Quais palavras mais aparecem nos tweets negativos e positivos para cada candidato?</a:t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48"/>
          <p:cNvSpPr txBox="1"/>
          <p:nvPr/>
        </p:nvSpPr>
        <p:spPr>
          <a:xfrm>
            <a:off x="3838800" y="1835700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BIDen</a:t>
            </a:r>
            <a:endParaRPr sz="30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1124" name="Google Shape;112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225" y="2525175"/>
            <a:ext cx="4105656" cy="2084832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48"/>
          <p:cNvSpPr txBox="1"/>
          <p:nvPr/>
        </p:nvSpPr>
        <p:spPr>
          <a:xfrm>
            <a:off x="360475" y="4505250"/>
            <a:ext cx="101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Positivo</a:t>
            </a:r>
            <a:endParaRPr b="1" sz="11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126" name="Google Shape;1126;p48"/>
          <p:cNvSpPr txBox="1"/>
          <p:nvPr/>
        </p:nvSpPr>
        <p:spPr>
          <a:xfrm>
            <a:off x="7675675" y="4505250"/>
            <a:ext cx="101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Negativo</a:t>
            </a:r>
            <a:endParaRPr b="1" sz="1100">
              <a:solidFill>
                <a:schemeClr val="dk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49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Interativo</a:t>
            </a:r>
            <a:endParaRPr/>
          </a:p>
        </p:txBody>
      </p:sp>
      <p:sp>
        <p:nvSpPr>
          <p:cNvPr id="1132" name="Google Shape;1132;p49"/>
          <p:cNvSpPr txBox="1"/>
          <p:nvPr/>
        </p:nvSpPr>
        <p:spPr>
          <a:xfrm>
            <a:off x="5544974" y="4119375"/>
            <a:ext cx="23817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Clique na imagem para acessar.</a:t>
            </a:r>
            <a:endParaRPr sz="12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grpSp>
        <p:nvGrpSpPr>
          <p:cNvPr id="1133" name="Google Shape;1133;p49"/>
          <p:cNvGrpSpPr/>
          <p:nvPr/>
        </p:nvGrpSpPr>
        <p:grpSpPr>
          <a:xfrm>
            <a:off x="4841943" y="3792847"/>
            <a:ext cx="3311448" cy="326519"/>
            <a:chOff x="4841943" y="3886997"/>
            <a:chExt cx="3311448" cy="326519"/>
          </a:xfrm>
        </p:grpSpPr>
        <p:grpSp>
          <p:nvGrpSpPr>
            <p:cNvPr id="1134" name="Google Shape;1134;p49"/>
            <p:cNvGrpSpPr/>
            <p:nvPr/>
          </p:nvGrpSpPr>
          <p:grpSpPr>
            <a:xfrm>
              <a:off x="4841949" y="3886997"/>
              <a:ext cx="3311442" cy="95507"/>
              <a:chOff x="5238562" y="4064338"/>
              <a:chExt cx="2868043" cy="82719"/>
            </a:xfrm>
          </p:grpSpPr>
          <p:sp>
            <p:nvSpPr>
              <p:cNvPr id="1135" name="Google Shape;1135;p49"/>
              <p:cNvSpPr/>
              <p:nvPr/>
            </p:nvSpPr>
            <p:spPr>
              <a:xfrm>
                <a:off x="5238825" y="4091082"/>
                <a:ext cx="2867780" cy="29230"/>
              </a:xfrm>
              <a:custGeom>
                <a:rect b="b" l="l" r="r" t="t"/>
                <a:pathLst>
                  <a:path extrusionOk="0" h="1150" w="214976">
                    <a:moveTo>
                      <a:pt x="0" y="1"/>
                    </a:moveTo>
                    <a:lnTo>
                      <a:pt x="0" y="1149"/>
                    </a:lnTo>
                    <a:lnTo>
                      <a:pt x="214975" y="1149"/>
                    </a:lnTo>
                    <a:lnTo>
                      <a:pt x="21497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49"/>
              <p:cNvSpPr/>
              <p:nvPr/>
            </p:nvSpPr>
            <p:spPr>
              <a:xfrm>
                <a:off x="5238562" y="4091092"/>
                <a:ext cx="1052366" cy="29216"/>
              </a:xfrm>
              <a:custGeom>
                <a:rect b="b" l="l" r="r" t="t"/>
                <a:pathLst>
                  <a:path extrusionOk="0" h="1150" w="109110">
                    <a:moveTo>
                      <a:pt x="0" y="1"/>
                    </a:moveTo>
                    <a:lnTo>
                      <a:pt x="0" y="1149"/>
                    </a:lnTo>
                    <a:lnTo>
                      <a:pt x="109109" y="1149"/>
                    </a:lnTo>
                    <a:lnTo>
                      <a:pt x="10910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49"/>
              <p:cNvSpPr/>
              <p:nvPr/>
            </p:nvSpPr>
            <p:spPr>
              <a:xfrm>
                <a:off x="6244244" y="4064338"/>
                <a:ext cx="82693" cy="82719"/>
              </a:xfrm>
              <a:custGeom>
                <a:rect b="b" l="l" r="r" t="t"/>
                <a:pathLst>
                  <a:path extrusionOk="0" h="3256" w="3255">
                    <a:moveTo>
                      <a:pt x="1625" y="1"/>
                    </a:moveTo>
                    <a:cubicBezTo>
                      <a:pt x="728" y="1"/>
                      <a:pt x="1" y="729"/>
                      <a:pt x="1" y="1626"/>
                    </a:cubicBezTo>
                    <a:cubicBezTo>
                      <a:pt x="1" y="2527"/>
                      <a:pt x="728" y="3255"/>
                      <a:pt x="1625" y="3255"/>
                    </a:cubicBezTo>
                    <a:cubicBezTo>
                      <a:pt x="2527" y="3255"/>
                      <a:pt x="3254" y="2527"/>
                      <a:pt x="3254" y="1626"/>
                    </a:cubicBezTo>
                    <a:cubicBezTo>
                      <a:pt x="3254" y="729"/>
                      <a:pt x="2527" y="1"/>
                      <a:pt x="16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38" name="Google Shape;1138;p49"/>
            <p:cNvGrpSpPr/>
            <p:nvPr/>
          </p:nvGrpSpPr>
          <p:grpSpPr>
            <a:xfrm>
              <a:off x="4841943" y="4088524"/>
              <a:ext cx="1580463" cy="119299"/>
              <a:chOff x="950116" y="4374618"/>
              <a:chExt cx="1885769" cy="142345"/>
            </a:xfrm>
          </p:grpSpPr>
          <p:sp>
            <p:nvSpPr>
              <p:cNvPr id="1139" name="Google Shape;1139;p49"/>
              <p:cNvSpPr/>
              <p:nvPr/>
            </p:nvSpPr>
            <p:spPr>
              <a:xfrm>
                <a:off x="950116" y="4382213"/>
                <a:ext cx="127190" cy="127190"/>
              </a:xfrm>
              <a:custGeom>
                <a:rect b="b" l="l" r="r" t="t"/>
                <a:pathLst>
                  <a:path extrusionOk="0" h="3634" w="3634">
                    <a:moveTo>
                      <a:pt x="1" y="1"/>
                    </a:moveTo>
                    <a:lnTo>
                      <a:pt x="1" y="3633"/>
                    </a:lnTo>
                    <a:lnTo>
                      <a:pt x="3634" y="18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49"/>
              <p:cNvSpPr/>
              <p:nvPr/>
            </p:nvSpPr>
            <p:spPr>
              <a:xfrm>
                <a:off x="1239222" y="4399819"/>
                <a:ext cx="91980" cy="91945"/>
              </a:xfrm>
              <a:custGeom>
                <a:rect b="b" l="l" r="r" t="t"/>
                <a:pathLst>
                  <a:path extrusionOk="0" h="2627" w="2628">
                    <a:moveTo>
                      <a:pt x="1" y="0"/>
                    </a:moveTo>
                    <a:lnTo>
                      <a:pt x="1" y="2627"/>
                    </a:lnTo>
                    <a:lnTo>
                      <a:pt x="2628" y="131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49"/>
              <p:cNvSpPr/>
              <p:nvPr/>
            </p:nvSpPr>
            <p:spPr>
              <a:xfrm>
                <a:off x="1335509" y="4399819"/>
                <a:ext cx="11830" cy="91945"/>
              </a:xfrm>
              <a:custGeom>
                <a:rect b="b" l="l" r="r" t="t"/>
                <a:pathLst>
                  <a:path extrusionOk="0" h="2627" w="338">
                    <a:moveTo>
                      <a:pt x="0" y="0"/>
                    </a:moveTo>
                    <a:lnTo>
                      <a:pt x="0" y="2627"/>
                    </a:lnTo>
                    <a:lnTo>
                      <a:pt x="337" y="2627"/>
                    </a:lnTo>
                    <a:lnTo>
                      <a:pt x="3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49"/>
              <p:cNvSpPr/>
              <p:nvPr/>
            </p:nvSpPr>
            <p:spPr>
              <a:xfrm>
                <a:off x="1509218" y="4374618"/>
                <a:ext cx="96355" cy="142345"/>
              </a:xfrm>
              <a:custGeom>
                <a:rect b="b" l="l" r="r" t="t"/>
                <a:pathLst>
                  <a:path extrusionOk="0" h="4067" w="2753">
                    <a:moveTo>
                      <a:pt x="2752" y="1"/>
                    </a:moveTo>
                    <a:lnTo>
                      <a:pt x="1" y="2032"/>
                    </a:lnTo>
                    <a:lnTo>
                      <a:pt x="2752" y="4066"/>
                    </a:lnTo>
                    <a:lnTo>
                      <a:pt x="27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49"/>
              <p:cNvSpPr/>
              <p:nvPr/>
            </p:nvSpPr>
            <p:spPr>
              <a:xfrm>
                <a:off x="1509218" y="4410494"/>
                <a:ext cx="48545" cy="70455"/>
              </a:xfrm>
              <a:custGeom>
                <a:rect b="b" l="l" r="r" t="t"/>
                <a:pathLst>
                  <a:path extrusionOk="0" h="2013" w="1387">
                    <a:moveTo>
                      <a:pt x="1" y="1"/>
                    </a:moveTo>
                    <a:lnTo>
                      <a:pt x="1" y="2013"/>
                    </a:lnTo>
                    <a:lnTo>
                      <a:pt x="1386" y="2013"/>
                    </a:lnTo>
                    <a:lnTo>
                      <a:pt x="138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49"/>
              <p:cNvSpPr/>
              <p:nvPr/>
            </p:nvSpPr>
            <p:spPr>
              <a:xfrm>
                <a:off x="1619855" y="4378013"/>
                <a:ext cx="54880" cy="135450"/>
              </a:xfrm>
              <a:custGeom>
                <a:rect b="b" l="l" r="r" t="t"/>
                <a:pathLst>
                  <a:path extrusionOk="0" h="3870" w="1568">
                    <a:moveTo>
                      <a:pt x="1" y="0"/>
                    </a:moveTo>
                    <a:lnTo>
                      <a:pt x="1" y="426"/>
                    </a:lnTo>
                    <a:cubicBezTo>
                      <a:pt x="666" y="604"/>
                      <a:pt x="1161" y="1212"/>
                      <a:pt x="1161" y="1935"/>
                    </a:cubicBezTo>
                    <a:cubicBezTo>
                      <a:pt x="1161" y="2658"/>
                      <a:pt x="666" y="3266"/>
                      <a:pt x="1" y="3448"/>
                    </a:cubicBezTo>
                    <a:lnTo>
                      <a:pt x="1" y="3869"/>
                    </a:lnTo>
                    <a:cubicBezTo>
                      <a:pt x="895" y="3680"/>
                      <a:pt x="1568" y="2887"/>
                      <a:pt x="1568" y="1935"/>
                    </a:cubicBezTo>
                    <a:cubicBezTo>
                      <a:pt x="1568" y="983"/>
                      <a:pt x="895" y="19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49"/>
              <p:cNvSpPr/>
              <p:nvPr/>
            </p:nvSpPr>
            <p:spPr>
              <a:xfrm>
                <a:off x="1619855" y="4411859"/>
                <a:ext cx="27545" cy="67725"/>
              </a:xfrm>
              <a:custGeom>
                <a:rect b="b" l="l" r="r" t="t"/>
                <a:pathLst>
                  <a:path extrusionOk="0" h="1935" w="787">
                    <a:moveTo>
                      <a:pt x="1" y="1"/>
                    </a:moveTo>
                    <a:lnTo>
                      <a:pt x="1" y="1935"/>
                    </a:lnTo>
                    <a:cubicBezTo>
                      <a:pt x="450" y="1842"/>
                      <a:pt x="786" y="1444"/>
                      <a:pt x="786" y="968"/>
                    </a:cubicBezTo>
                    <a:cubicBezTo>
                      <a:pt x="786" y="492"/>
                      <a:pt x="450" y="97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1708302" y="4429849"/>
                <a:ext cx="397845" cy="31745"/>
              </a:xfrm>
              <a:custGeom>
                <a:rect b="b" l="l" r="r" t="t"/>
                <a:pathLst>
                  <a:path extrusionOk="0" h="907" w="11367">
                    <a:moveTo>
                      <a:pt x="0" y="1"/>
                    </a:moveTo>
                    <a:lnTo>
                      <a:pt x="0" y="906"/>
                    </a:lnTo>
                    <a:lnTo>
                      <a:pt x="11367" y="906"/>
                    </a:lnTo>
                    <a:lnTo>
                      <a:pt x="113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2061320" y="4400904"/>
                <a:ext cx="89670" cy="89670"/>
              </a:xfrm>
              <a:custGeom>
                <a:rect b="b" l="l" r="r" t="t"/>
                <a:pathLst>
                  <a:path extrusionOk="0" h="2562" w="2562">
                    <a:moveTo>
                      <a:pt x="1281" y="1"/>
                    </a:moveTo>
                    <a:cubicBezTo>
                      <a:pt x="573" y="1"/>
                      <a:pt x="1" y="576"/>
                      <a:pt x="1" y="1281"/>
                    </a:cubicBezTo>
                    <a:cubicBezTo>
                      <a:pt x="1" y="1989"/>
                      <a:pt x="573" y="2562"/>
                      <a:pt x="1281" y="2562"/>
                    </a:cubicBezTo>
                    <a:cubicBezTo>
                      <a:pt x="1989" y="2562"/>
                      <a:pt x="2561" y="1989"/>
                      <a:pt x="2561" y="1281"/>
                    </a:cubicBezTo>
                    <a:cubicBezTo>
                      <a:pt x="2561" y="576"/>
                      <a:pt x="1989" y="1"/>
                      <a:pt x="12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49"/>
              <p:cNvSpPr/>
              <p:nvPr/>
            </p:nvSpPr>
            <p:spPr>
              <a:xfrm>
                <a:off x="2317245" y="4405769"/>
                <a:ext cx="54740" cy="83300"/>
              </a:xfrm>
              <a:custGeom>
                <a:rect b="b" l="l" r="r" t="t"/>
                <a:pathLst>
                  <a:path extrusionOk="0" h="2380" w="1564">
                    <a:moveTo>
                      <a:pt x="786" y="241"/>
                    </a:moveTo>
                    <a:cubicBezTo>
                      <a:pt x="1107" y="241"/>
                      <a:pt x="1250" y="616"/>
                      <a:pt x="1250" y="1180"/>
                    </a:cubicBezTo>
                    <a:cubicBezTo>
                      <a:pt x="1250" y="1769"/>
                      <a:pt x="1099" y="2140"/>
                      <a:pt x="782" y="2140"/>
                    </a:cubicBezTo>
                    <a:cubicBezTo>
                      <a:pt x="496" y="2140"/>
                      <a:pt x="314" y="1799"/>
                      <a:pt x="314" y="1200"/>
                    </a:cubicBezTo>
                    <a:cubicBezTo>
                      <a:pt x="314" y="573"/>
                      <a:pt x="511" y="241"/>
                      <a:pt x="786" y="241"/>
                    </a:cubicBezTo>
                    <a:close/>
                    <a:moveTo>
                      <a:pt x="801" y="1"/>
                    </a:moveTo>
                    <a:cubicBezTo>
                      <a:pt x="333" y="1"/>
                      <a:pt x="1" y="426"/>
                      <a:pt x="1" y="1196"/>
                    </a:cubicBezTo>
                    <a:cubicBezTo>
                      <a:pt x="8" y="1958"/>
                      <a:pt x="314" y="2380"/>
                      <a:pt x="763" y="2380"/>
                    </a:cubicBezTo>
                    <a:cubicBezTo>
                      <a:pt x="1274" y="2380"/>
                      <a:pt x="1563" y="1946"/>
                      <a:pt x="1563" y="1165"/>
                    </a:cubicBezTo>
                    <a:cubicBezTo>
                      <a:pt x="1563" y="434"/>
                      <a:pt x="1285" y="1"/>
                      <a:pt x="8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>
                <a:off x="2382767" y="4429849"/>
                <a:ext cx="14840" cy="59220"/>
              </a:xfrm>
              <a:custGeom>
                <a:rect b="b" l="l" r="r" t="t"/>
                <a:pathLst>
                  <a:path extrusionOk="0" h="1692" w="424">
                    <a:moveTo>
                      <a:pt x="214" y="1"/>
                    </a:moveTo>
                    <a:cubicBezTo>
                      <a:pt x="90" y="1"/>
                      <a:pt x="1" y="94"/>
                      <a:pt x="1" y="222"/>
                    </a:cubicBezTo>
                    <a:cubicBezTo>
                      <a:pt x="1" y="345"/>
                      <a:pt x="86" y="442"/>
                      <a:pt x="209" y="442"/>
                    </a:cubicBezTo>
                    <a:cubicBezTo>
                      <a:pt x="341" y="442"/>
                      <a:pt x="423" y="345"/>
                      <a:pt x="423" y="222"/>
                    </a:cubicBezTo>
                    <a:cubicBezTo>
                      <a:pt x="418" y="94"/>
                      <a:pt x="338" y="1"/>
                      <a:pt x="214" y="1"/>
                    </a:cubicBezTo>
                    <a:close/>
                    <a:moveTo>
                      <a:pt x="214" y="1251"/>
                    </a:moveTo>
                    <a:cubicBezTo>
                      <a:pt x="90" y="1251"/>
                      <a:pt x="1" y="1340"/>
                      <a:pt x="1" y="1472"/>
                    </a:cubicBezTo>
                    <a:cubicBezTo>
                      <a:pt x="1" y="1595"/>
                      <a:pt x="86" y="1692"/>
                      <a:pt x="209" y="1692"/>
                    </a:cubicBezTo>
                    <a:cubicBezTo>
                      <a:pt x="341" y="1692"/>
                      <a:pt x="423" y="1595"/>
                      <a:pt x="423" y="1472"/>
                    </a:cubicBezTo>
                    <a:cubicBezTo>
                      <a:pt x="418" y="1340"/>
                      <a:pt x="338" y="1251"/>
                      <a:pt x="214" y="12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49"/>
              <p:cNvSpPr/>
              <p:nvPr/>
            </p:nvSpPr>
            <p:spPr>
              <a:xfrm>
                <a:off x="2407127" y="4407134"/>
                <a:ext cx="50155" cy="81935"/>
              </a:xfrm>
              <a:custGeom>
                <a:rect b="b" l="l" r="r" t="t"/>
                <a:pathLst>
                  <a:path extrusionOk="0" h="2341" w="1433">
                    <a:moveTo>
                      <a:pt x="288" y="0"/>
                    </a:moveTo>
                    <a:lnTo>
                      <a:pt x="136" y="1107"/>
                    </a:lnTo>
                    <a:cubicBezTo>
                      <a:pt x="222" y="1095"/>
                      <a:pt x="326" y="1080"/>
                      <a:pt x="458" y="1080"/>
                    </a:cubicBezTo>
                    <a:cubicBezTo>
                      <a:pt x="915" y="1080"/>
                      <a:pt x="1115" y="1293"/>
                      <a:pt x="1120" y="1591"/>
                    </a:cubicBezTo>
                    <a:cubicBezTo>
                      <a:pt x="1120" y="1900"/>
                      <a:pt x="868" y="2089"/>
                      <a:pt x="574" y="2089"/>
                    </a:cubicBezTo>
                    <a:cubicBezTo>
                      <a:pt x="365" y="2089"/>
                      <a:pt x="175" y="2020"/>
                      <a:pt x="83" y="1962"/>
                    </a:cubicBezTo>
                    <a:lnTo>
                      <a:pt x="1" y="2198"/>
                    </a:lnTo>
                    <a:cubicBezTo>
                      <a:pt x="113" y="2271"/>
                      <a:pt x="326" y="2341"/>
                      <a:pt x="578" y="2341"/>
                    </a:cubicBezTo>
                    <a:cubicBezTo>
                      <a:pt x="1077" y="2341"/>
                      <a:pt x="1433" y="2005"/>
                      <a:pt x="1433" y="1555"/>
                    </a:cubicBezTo>
                    <a:cubicBezTo>
                      <a:pt x="1433" y="1266"/>
                      <a:pt x="1286" y="1068"/>
                      <a:pt x="1104" y="964"/>
                    </a:cubicBezTo>
                    <a:cubicBezTo>
                      <a:pt x="961" y="878"/>
                      <a:pt x="786" y="839"/>
                      <a:pt x="609" y="839"/>
                    </a:cubicBezTo>
                    <a:cubicBezTo>
                      <a:pt x="524" y="839"/>
                      <a:pt x="474" y="848"/>
                      <a:pt x="419" y="855"/>
                    </a:cubicBezTo>
                    <a:lnTo>
                      <a:pt x="508" y="264"/>
                    </a:lnTo>
                    <a:lnTo>
                      <a:pt x="1386" y="264"/>
                    </a:lnTo>
                    <a:lnTo>
                      <a:pt x="138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49"/>
              <p:cNvSpPr/>
              <p:nvPr/>
            </p:nvSpPr>
            <p:spPr>
              <a:xfrm>
                <a:off x="2469988" y="4405769"/>
                <a:ext cx="54740" cy="83300"/>
              </a:xfrm>
              <a:custGeom>
                <a:rect b="b" l="l" r="r" t="t"/>
                <a:pathLst>
                  <a:path extrusionOk="0" h="2380" w="1564">
                    <a:moveTo>
                      <a:pt x="782" y="241"/>
                    </a:moveTo>
                    <a:cubicBezTo>
                      <a:pt x="1107" y="241"/>
                      <a:pt x="1250" y="616"/>
                      <a:pt x="1250" y="1180"/>
                    </a:cubicBezTo>
                    <a:cubicBezTo>
                      <a:pt x="1250" y="1769"/>
                      <a:pt x="1099" y="2140"/>
                      <a:pt x="778" y="2140"/>
                    </a:cubicBezTo>
                    <a:cubicBezTo>
                      <a:pt x="496" y="2140"/>
                      <a:pt x="314" y="1799"/>
                      <a:pt x="314" y="1200"/>
                    </a:cubicBezTo>
                    <a:cubicBezTo>
                      <a:pt x="314" y="573"/>
                      <a:pt x="511" y="241"/>
                      <a:pt x="782" y="241"/>
                    </a:cubicBezTo>
                    <a:close/>
                    <a:moveTo>
                      <a:pt x="801" y="1"/>
                    </a:moveTo>
                    <a:cubicBezTo>
                      <a:pt x="333" y="1"/>
                      <a:pt x="1" y="426"/>
                      <a:pt x="1" y="1196"/>
                    </a:cubicBezTo>
                    <a:cubicBezTo>
                      <a:pt x="8" y="1958"/>
                      <a:pt x="314" y="2380"/>
                      <a:pt x="763" y="2380"/>
                    </a:cubicBezTo>
                    <a:cubicBezTo>
                      <a:pt x="1274" y="2380"/>
                      <a:pt x="1563" y="1946"/>
                      <a:pt x="1563" y="1165"/>
                    </a:cubicBezTo>
                    <a:cubicBezTo>
                      <a:pt x="1563" y="434"/>
                      <a:pt x="1285" y="1"/>
                      <a:pt x="8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49"/>
              <p:cNvSpPr/>
              <p:nvPr/>
            </p:nvSpPr>
            <p:spPr>
              <a:xfrm>
                <a:off x="2555180" y="4402794"/>
                <a:ext cx="43085" cy="89950"/>
              </a:xfrm>
              <a:custGeom>
                <a:rect b="b" l="l" r="r" t="t"/>
                <a:pathLst>
                  <a:path extrusionOk="0" h="2570" w="1231">
                    <a:moveTo>
                      <a:pt x="990" y="1"/>
                    </a:moveTo>
                    <a:lnTo>
                      <a:pt x="0" y="2570"/>
                    </a:lnTo>
                    <a:lnTo>
                      <a:pt x="240" y="2570"/>
                    </a:lnTo>
                    <a:lnTo>
                      <a:pt x="12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49"/>
              <p:cNvSpPr/>
              <p:nvPr/>
            </p:nvSpPr>
            <p:spPr>
              <a:xfrm>
                <a:off x="2629627" y="4405769"/>
                <a:ext cx="51520" cy="81935"/>
              </a:xfrm>
              <a:custGeom>
                <a:rect b="b" l="l" r="r" t="t"/>
                <a:pathLst>
                  <a:path extrusionOk="0" h="2341" w="1472">
                    <a:moveTo>
                      <a:pt x="709" y="1"/>
                    </a:moveTo>
                    <a:cubicBezTo>
                      <a:pt x="445" y="1"/>
                      <a:pt x="218" y="101"/>
                      <a:pt x="59" y="237"/>
                    </a:cubicBezTo>
                    <a:lnTo>
                      <a:pt x="156" y="453"/>
                    </a:lnTo>
                    <a:cubicBezTo>
                      <a:pt x="264" y="364"/>
                      <a:pt x="438" y="260"/>
                      <a:pt x="647" y="260"/>
                    </a:cubicBezTo>
                    <a:cubicBezTo>
                      <a:pt x="988" y="260"/>
                      <a:pt x="1104" y="476"/>
                      <a:pt x="1104" y="708"/>
                    </a:cubicBezTo>
                    <a:cubicBezTo>
                      <a:pt x="1100" y="1057"/>
                      <a:pt x="833" y="1355"/>
                      <a:pt x="245" y="1912"/>
                    </a:cubicBezTo>
                    <a:lnTo>
                      <a:pt x="1" y="2151"/>
                    </a:lnTo>
                    <a:lnTo>
                      <a:pt x="1" y="2341"/>
                    </a:lnTo>
                    <a:lnTo>
                      <a:pt x="1471" y="2341"/>
                    </a:lnTo>
                    <a:lnTo>
                      <a:pt x="1471" y="2082"/>
                    </a:lnTo>
                    <a:lnTo>
                      <a:pt x="438" y="2082"/>
                    </a:lnTo>
                    <a:lnTo>
                      <a:pt x="438" y="2074"/>
                    </a:lnTo>
                    <a:lnTo>
                      <a:pt x="620" y="1904"/>
                    </a:lnTo>
                    <a:cubicBezTo>
                      <a:pt x="1107" y="1440"/>
                      <a:pt x="1413" y="1096"/>
                      <a:pt x="1413" y="669"/>
                    </a:cubicBezTo>
                    <a:cubicBezTo>
                      <a:pt x="1413" y="341"/>
                      <a:pt x="1204" y="1"/>
                      <a:pt x="7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49"/>
              <p:cNvSpPr/>
              <p:nvPr/>
            </p:nvSpPr>
            <p:spPr>
              <a:xfrm>
                <a:off x="2694098" y="4429849"/>
                <a:ext cx="14805" cy="59220"/>
              </a:xfrm>
              <a:custGeom>
                <a:rect b="b" l="l" r="r" t="t"/>
                <a:pathLst>
                  <a:path extrusionOk="0" h="1692" w="423">
                    <a:moveTo>
                      <a:pt x="213" y="1"/>
                    </a:moveTo>
                    <a:cubicBezTo>
                      <a:pt x="89" y="1"/>
                      <a:pt x="1" y="94"/>
                      <a:pt x="1" y="222"/>
                    </a:cubicBezTo>
                    <a:cubicBezTo>
                      <a:pt x="1" y="345"/>
                      <a:pt x="85" y="442"/>
                      <a:pt x="210" y="442"/>
                    </a:cubicBezTo>
                    <a:cubicBezTo>
                      <a:pt x="341" y="442"/>
                      <a:pt x="422" y="345"/>
                      <a:pt x="422" y="222"/>
                    </a:cubicBezTo>
                    <a:cubicBezTo>
                      <a:pt x="419" y="94"/>
                      <a:pt x="337" y="1"/>
                      <a:pt x="213" y="1"/>
                    </a:cubicBezTo>
                    <a:close/>
                    <a:moveTo>
                      <a:pt x="213" y="1251"/>
                    </a:moveTo>
                    <a:cubicBezTo>
                      <a:pt x="89" y="1251"/>
                      <a:pt x="1" y="1340"/>
                      <a:pt x="1" y="1472"/>
                    </a:cubicBezTo>
                    <a:cubicBezTo>
                      <a:pt x="1" y="1595"/>
                      <a:pt x="85" y="1692"/>
                      <a:pt x="210" y="1692"/>
                    </a:cubicBezTo>
                    <a:cubicBezTo>
                      <a:pt x="341" y="1692"/>
                      <a:pt x="422" y="1595"/>
                      <a:pt x="422" y="1472"/>
                    </a:cubicBezTo>
                    <a:cubicBezTo>
                      <a:pt x="419" y="1340"/>
                      <a:pt x="337" y="1251"/>
                      <a:pt x="213" y="125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49"/>
              <p:cNvSpPr/>
              <p:nvPr/>
            </p:nvSpPr>
            <p:spPr>
              <a:xfrm>
                <a:off x="2718494" y="4407134"/>
                <a:ext cx="50085" cy="81935"/>
              </a:xfrm>
              <a:custGeom>
                <a:rect b="b" l="l" r="r" t="t"/>
                <a:pathLst>
                  <a:path extrusionOk="0" h="2341" w="1431">
                    <a:moveTo>
                      <a:pt x="282" y="0"/>
                    </a:moveTo>
                    <a:lnTo>
                      <a:pt x="135" y="1107"/>
                    </a:lnTo>
                    <a:cubicBezTo>
                      <a:pt x="220" y="1095"/>
                      <a:pt x="320" y="1080"/>
                      <a:pt x="452" y="1080"/>
                    </a:cubicBezTo>
                    <a:cubicBezTo>
                      <a:pt x="913" y="1080"/>
                      <a:pt x="1110" y="1293"/>
                      <a:pt x="1114" y="1591"/>
                    </a:cubicBezTo>
                    <a:cubicBezTo>
                      <a:pt x="1114" y="1900"/>
                      <a:pt x="863" y="2089"/>
                      <a:pt x="568" y="2089"/>
                    </a:cubicBezTo>
                    <a:cubicBezTo>
                      <a:pt x="359" y="2089"/>
                      <a:pt x="174" y="2020"/>
                      <a:pt x="77" y="1962"/>
                    </a:cubicBezTo>
                    <a:lnTo>
                      <a:pt x="0" y="2198"/>
                    </a:lnTo>
                    <a:cubicBezTo>
                      <a:pt x="108" y="2271"/>
                      <a:pt x="320" y="2341"/>
                      <a:pt x="572" y="2341"/>
                    </a:cubicBezTo>
                    <a:cubicBezTo>
                      <a:pt x="1072" y="2341"/>
                      <a:pt x="1431" y="2005"/>
                      <a:pt x="1431" y="1555"/>
                    </a:cubicBezTo>
                    <a:cubicBezTo>
                      <a:pt x="1431" y="1266"/>
                      <a:pt x="1281" y="1068"/>
                      <a:pt x="1099" y="964"/>
                    </a:cubicBezTo>
                    <a:cubicBezTo>
                      <a:pt x="959" y="878"/>
                      <a:pt x="781" y="839"/>
                      <a:pt x="604" y="839"/>
                    </a:cubicBezTo>
                    <a:cubicBezTo>
                      <a:pt x="518" y="839"/>
                      <a:pt x="472" y="848"/>
                      <a:pt x="418" y="855"/>
                    </a:cubicBezTo>
                    <a:lnTo>
                      <a:pt x="506" y="264"/>
                    </a:lnTo>
                    <a:lnTo>
                      <a:pt x="1385" y="264"/>
                    </a:lnTo>
                    <a:lnTo>
                      <a:pt x="13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49"/>
              <p:cNvSpPr/>
              <p:nvPr/>
            </p:nvSpPr>
            <p:spPr>
              <a:xfrm>
                <a:off x="2781285" y="4405769"/>
                <a:ext cx="54600" cy="83300"/>
              </a:xfrm>
              <a:custGeom>
                <a:rect b="b" l="l" r="r" t="t"/>
                <a:pathLst>
                  <a:path extrusionOk="0" h="2380" w="1560">
                    <a:moveTo>
                      <a:pt x="783" y="241"/>
                    </a:moveTo>
                    <a:cubicBezTo>
                      <a:pt x="1103" y="241"/>
                      <a:pt x="1251" y="616"/>
                      <a:pt x="1251" y="1180"/>
                    </a:cubicBezTo>
                    <a:cubicBezTo>
                      <a:pt x="1251" y="1769"/>
                      <a:pt x="1096" y="2140"/>
                      <a:pt x="778" y="2140"/>
                    </a:cubicBezTo>
                    <a:cubicBezTo>
                      <a:pt x="496" y="2140"/>
                      <a:pt x="310" y="1799"/>
                      <a:pt x="310" y="1200"/>
                    </a:cubicBezTo>
                    <a:cubicBezTo>
                      <a:pt x="310" y="573"/>
                      <a:pt x="508" y="241"/>
                      <a:pt x="783" y="241"/>
                    </a:cubicBezTo>
                    <a:close/>
                    <a:moveTo>
                      <a:pt x="798" y="1"/>
                    </a:moveTo>
                    <a:cubicBezTo>
                      <a:pt x="333" y="1"/>
                      <a:pt x="1" y="426"/>
                      <a:pt x="1" y="1196"/>
                    </a:cubicBezTo>
                    <a:cubicBezTo>
                      <a:pt x="8" y="1958"/>
                      <a:pt x="310" y="2380"/>
                      <a:pt x="760" y="2380"/>
                    </a:cubicBezTo>
                    <a:cubicBezTo>
                      <a:pt x="1270" y="2380"/>
                      <a:pt x="1560" y="1946"/>
                      <a:pt x="1560" y="1165"/>
                    </a:cubicBezTo>
                    <a:cubicBezTo>
                      <a:pt x="1560" y="434"/>
                      <a:pt x="1285" y="1"/>
                      <a:pt x="7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7" name="Google Shape;1157;p49"/>
            <p:cNvGrpSpPr/>
            <p:nvPr/>
          </p:nvGrpSpPr>
          <p:grpSpPr>
            <a:xfrm>
              <a:off x="6740408" y="4082745"/>
              <a:ext cx="1412936" cy="130770"/>
              <a:chOff x="2935989" y="4367723"/>
              <a:chExt cx="1685879" cy="156032"/>
            </a:xfrm>
          </p:grpSpPr>
          <p:sp>
            <p:nvSpPr>
              <p:cNvPr id="1158" name="Google Shape;1158;p49"/>
              <p:cNvSpPr/>
              <p:nvPr/>
            </p:nvSpPr>
            <p:spPr>
              <a:xfrm>
                <a:off x="2935989" y="4376368"/>
                <a:ext cx="179165" cy="138705"/>
              </a:xfrm>
              <a:custGeom>
                <a:rect b="b" l="l" r="r" t="t"/>
                <a:pathLst>
                  <a:path extrusionOk="0" h="3963" w="5119">
                    <a:moveTo>
                      <a:pt x="1323" y="1761"/>
                    </a:moveTo>
                    <a:lnTo>
                      <a:pt x="1323" y="2202"/>
                    </a:lnTo>
                    <a:lnTo>
                      <a:pt x="495" y="2202"/>
                    </a:lnTo>
                    <a:lnTo>
                      <a:pt x="495" y="1761"/>
                    </a:lnTo>
                    <a:close/>
                    <a:moveTo>
                      <a:pt x="4515" y="1761"/>
                    </a:moveTo>
                    <a:lnTo>
                      <a:pt x="4515" y="2202"/>
                    </a:lnTo>
                    <a:lnTo>
                      <a:pt x="1872" y="2202"/>
                    </a:lnTo>
                    <a:lnTo>
                      <a:pt x="1872" y="1761"/>
                    </a:lnTo>
                    <a:close/>
                    <a:moveTo>
                      <a:pt x="3191" y="2698"/>
                    </a:moveTo>
                    <a:lnTo>
                      <a:pt x="3191" y="3139"/>
                    </a:lnTo>
                    <a:lnTo>
                      <a:pt x="549" y="3139"/>
                    </a:lnTo>
                    <a:lnTo>
                      <a:pt x="549" y="2698"/>
                    </a:lnTo>
                    <a:close/>
                    <a:moveTo>
                      <a:pt x="4569" y="2698"/>
                    </a:moveTo>
                    <a:lnTo>
                      <a:pt x="4569" y="3139"/>
                    </a:lnTo>
                    <a:lnTo>
                      <a:pt x="3745" y="3139"/>
                    </a:lnTo>
                    <a:lnTo>
                      <a:pt x="3745" y="2698"/>
                    </a:lnTo>
                    <a:close/>
                    <a:moveTo>
                      <a:pt x="538" y="1"/>
                    </a:moveTo>
                    <a:cubicBezTo>
                      <a:pt x="240" y="1"/>
                      <a:pt x="0" y="241"/>
                      <a:pt x="0" y="539"/>
                    </a:cubicBezTo>
                    <a:lnTo>
                      <a:pt x="0" y="3429"/>
                    </a:lnTo>
                    <a:cubicBezTo>
                      <a:pt x="0" y="3723"/>
                      <a:pt x="240" y="3963"/>
                      <a:pt x="538" y="3963"/>
                    </a:cubicBezTo>
                    <a:lnTo>
                      <a:pt x="4584" y="3963"/>
                    </a:lnTo>
                    <a:cubicBezTo>
                      <a:pt x="4878" y="3963"/>
                      <a:pt x="5118" y="3723"/>
                      <a:pt x="5118" y="3429"/>
                    </a:cubicBezTo>
                    <a:lnTo>
                      <a:pt x="5118" y="539"/>
                    </a:lnTo>
                    <a:cubicBezTo>
                      <a:pt x="5118" y="241"/>
                      <a:pt x="4878" y="1"/>
                      <a:pt x="4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49"/>
              <p:cNvSpPr/>
              <p:nvPr/>
            </p:nvSpPr>
            <p:spPr>
              <a:xfrm>
                <a:off x="3835089" y="4383858"/>
                <a:ext cx="196525" cy="123760"/>
              </a:xfrm>
              <a:custGeom>
                <a:rect b="b" l="l" r="r" t="t"/>
                <a:pathLst>
                  <a:path extrusionOk="0" h="3536" w="5615">
                    <a:moveTo>
                      <a:pt x="5119" y="495"/>
                    </a:moveTo>
                    <a:lnTo>
                      <a:pt x="5119" y="3041"/>
                    </a:lnTo>
                    <a:lnTo>
                      <a:pt x="496" y="3041"/>
                    </a:lnTo>
                    <a:lnTo>
                      <a:pt x="496" y="495"/>
                    </a:lnTo>
                    <a:close/>
                    <a:moveTo>
                      <a:pt x="248" y="0"/>
                    </a:moveTo>
                    <a:cubicBezTo>
                      <a:pt x="109" y="0"/>
                      <a:pt x="0" y="112"/>
                      <a:pt x="0" y="247"/>
                    </a:cubicBezTo>
                    <a:lnTo>
                      <a:pt x="0" y="3288"/>
                    </a:lnTo>
                    <a:cubicBezTo>
                      <a:pt x="0" y="3424"/>
                      <a:pt x="109" y="3536"/>
                      <a:pt x="248" y="3536"/>
                    </a:cubicBezTo>
                    <a:lnTo>
                      <a:pt x="5367" y="3536"/>
                    </a:lnTo>
                    <a:cubicBezTo>
                      <a:pt x="5502" y="3536"/>
                      <a:pt x="5614" y="3424"/>
                      <a:pt x="5614" y="3288"/>
                    </a:cubicBezTo>
                    <a:lnTo>
                      <a:pt x="5614" y="247"/>
                    </a:lnTo>
                    <a:cubicBezTo>
                      <a:pt x="5614" y="112"/>
                      <a:pt x="5502" y="0"/>
                      <a:pt x="536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49"/>
              <p:cNvSpPr/>
              <p:nvPr/>
            </p:nvSpPr>
            <p:spPr>
              <a:xfrm>
                <a:off x="3239271" y="4379378"/>
                <a:ext cx="129115" cy="132720"/>
              </a:xfrm>
              <a:custGeom>
                <a:rect b="b" l="l" r="r" t="t"/>
                <a:pathLst>
                  <a:path extrusionOk="0" h="3792" w="3689">
                    <a:moveTo>
                      <a:pt x="1847" y="1173"/>
                    </a:moveTo>
                    <a:cubicBezTo>
                      <a:pt x="2245" y="1173"/>
                      <a:pt x="2570" y="1498"/>
                      <a:pt x="2570" y="1896"/>
                    </a:cubicBezTo>
                    <a:cubicBezTo>
                      <a:pt x="2570" y="2298"/>
                      <a:pt x="2245" y="2619"/>
                      <a:pt x="1847" y="2619"/>
                    </a:cubicBezTo>
                    <a:cubicBezTo>
                      <a:pt x="1444" y="2619"/>
                      <a:pt x="1119" y="2298"/>
                      <a:pt x="1119" y="1896"/>
                    </a:cubicBezTo>
                    <a:cubicBezTo>
                      <a:pt x="1119" y="1498"/>
                      <a:pt x="1444" y="1173"/>
                      <a:pt x="1847" y="1173"/>
                    </a:cubicBezTo>
                    <a:close/>
                    <a:moveTo>
                      <a:pt x="1336" y="0"/>
                    </a:moveTo>
                    <a:lnTo>
                      <a:pt x="1258" y="766"/>
                    </a:lnTo>
                    <a:lnTo>
                      <a:pt x="589" y="391"/>
                    </a:lnTo>
                    <a:lnTo>
                      <a:pt x="1" y="1223"/>
                    </a:lnTo>
                    <a:lnTo>
                      <a:pt x="783" y="1896"/>
                    </a:lnTo>
                    <a:lnTo>
                      <a:pt x="1" y="2569"/>
                    </a:lnTo>
                    <a:lnTo>
                      <a:pt x="589" y="3405"/>
                    </a:lnTo>
                    <a:lnTo>
                      <a:pt x="1258" y="3025"/>
                    </a:lnTo>
                    <a:lnTo>
                      <a:pt x="1336" y="3791"/>
                    </a:lnTo>
                    <a:lnTo>
                      <a:pt x="2353" y="3791"/>
                    </a:lnTo>
                    <a:lnTo>
                      <a:pt x="2431" y="3025"/>
                    </a:lnTo>
                    <a:lnTo>
                      <a:pt x="3100" y="3405"/>
                    </a:lnTo>
                    <a:lnTo>
                      <a:pt x="3688" y="2569"/>
                    </a:lnTo>
                    <a:lnTo>
                      <a:pt x="2910" y="1896"/>
                    </a:lnTo>
                    <a:lnTo>
                      <a:pt x="3688" y="1223"/>
                    </a:lnTo>
                    <a:lnTo>
                      <a:pt x="3100" y="391"/>
                    </a:lnTo>
                    <a:lnTo>
                      <a:pt x="2431" y="766"/>
                    </a:lnTo>
                    <a:lnTo>
                      <a:pt x="23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49"/>
              <p:cNvSpPr/>
              <p:nvPr/>
            </p:nvSpPr>
            <p:spPr>
              <a:xfrm>
                <a:off x="3313227" y="4379378"/>
                <a:ext cx="82880" cy="58660"/>
              </a:xfrm>
              <a:custGeom>
                <a:rect b="b" l="l" r="r" t="t"/>
                <a:pathLst>
                  <a:path extrusionOk="0" h="1676" w="2368">
                    <a:moveTo>
                      <a:pt x="0" y="0"/>
                    </a:moveTo>
                    <a:lnTo>
                      <a:pt x="0" y="1675"/>
                    </a:lnTo>
                    <a:lnTo>
                      <a:pt x="2368" y="1675"/>
                    </a:lnTo>
                    <a:lnTo>
                      <a:pt x="236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49"/>
              <p:cNvSpPr/>
              <p:nvPr/>
            </p:nvSpPr>
            <p:spPr>
              <a:xfrm>
                <a:off x="3329468" y="4393588"/>
                <a:ext cx="24535" cy="32935"/>
              </a:xfrm>
              <a:custGeom>
                <a:rect b="b" l="l" r="r" t="t"/>
                <a:pathLst>
                  <a:path extrusionOk="0" h="941" w="701">
                    <a:moveTo>
                      <a:pt x="1" y="1"/>
                    </a:moveTo>
                    <a:lnTo>
                      <a:pt x="1" y="940"/>
                    </a:lnTo>
                    <a:lnTo>
                      <a:pt x="124" y="940"/>
                    </a:lnTo>
                    <a:lnTo>
                      <a:pt x="124" y="499"/>
                    </a:lnTo>
                    <a:lnTo>
                      <a:pt x="577" y="499"/>
                    </a:lnTo>
                    <a:lnTo>
                      <a:pt x="577" y="940"/>
                    </a:lnTo>
                    <a:lnTo>
                      <a:pt x="701" y="940"/>
                    </a:lnTo>
                    <a:lnTo>
                      <a:pt x="701" y="1"/>
                    </a:lnTo>
                    <a:lnTo>
                      <a:pt x="577" y="1"/>
                    </a:lnTo>
                    <a:lnTo>
                      <a:pt x="577" y="395"/>
                    </a:lnTo>
                    <a:lnTo>
                      <a:pt x="124" y="395"/>
                    </a:lnTo>
                    <a:lnTo>
                      <a:pt x="1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49"/>
              <p:cNvSpPr/>
              <p:nvPr/>
            </p:nvSpPr>
            <p:spPr>
              <a:xfrm>
                <a:off x="3361283" y="4393308"/>
                <a:ext cx="26985" cy="33460"/>
              </a:xfrm>
              <a:custGeom>
                <a:rect b="b" l="l" r="r" t="t"/>
                <a:pathLst>
                  <a:path extrusionOk="0" h="956" w="771">
                    <a:moveTo>
                      <a:pt x="264" y="97"/>
                    </a:moveTo>
                    <a:cubicBezTo>
                      <a:pt x="520" y="97"/>
                      <a:pt x="647" y="241"/>
                      <a:pt x="647" y="461"/>
                    </a:cubicBezTo>
                    <a:cubicBezTo>
                      <a:pt x="647" y="713"/>
                      <a:pt x="504" y="859"/>
                      <a:pt x="245" y="859"/>
                    </a:cubicBezTo>
                    <a:cubicBezTo>
                      <a:pt x="198" y="859"/>
                      <a:pt x="152" y="856"/>
                      <a:pt x="120" y="852"/>
                    </a:cubicBezTo>
                    <a:lnTo>
                      <a:pt x="120" y="109"/>
                    </a:lnTo>
                    <a:cubicBezTo>
                      <a:pt x="156" y="105"/>
                      <a:pt x="202" y="97"/>
                      <a:pt x="264" y="97"/>
                    </a:cubicBezTo>
                    <a:close/>
                    <a:moveTo>
                      <a:pt x="260" y="0"/>
                    </a:moveTo>
                    <a:cubicBezTo>
                      <a:pt x="163" y="0"/>
                      <a:pt x="74" y="9"/>
                      <a:pt x="1" y="20"/>
                    </a:cubicBezTo>
                    <a:lnTo>
                      <a:pt x="1" y="945"/>
                    </a:lnTo>
                    <a:cubicBezTo>
                      <a:pt x="63" y="952"/>
                      <a:pt x="136" y="956"/>
                      <a:pt x="222" y="956"/>
                    </a:cubicBezTo>
                    <a:cubicBezTo>
                      <a:pt x="404" y="956"/>
                      <a:pt x="550" y="909"/>
                      <a:pt x="636" y="821"/>
                    </a:cubicBezTo>
                    <a:cubicBezTo>
                      <a:pt x="724" y="736"/>
                      <a:pt x="770" y="608"/>
                      <a:pt x="770" y="457"/>
                    </a:cubicBezTo>
                    <a:cubicBezTo>
                      <a:pt x="770" y="302"/>
                      <a:pt x="724" y="194"/>
                      <a:pt x="639" y="120"/>
                    </a:cubicBezTo>
                    <a:cubicBezTo>
                      <a:pt x="558" y="43"/>
                      <a:pt x="434" y="0"/>
                      <a:pt x="2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49"/>
              <p:cNvSpPr/>
              <p:nvPr/>
            </p:nvSpPr>
            <p:spPr>
              <a:xfrm>
                <a:off x="3520257" y="4370558"/>
                <a:ext cx="190715" cy="150325"/>
              </a:xfrm>
              <a:custGeom>
                <a:rect b="b" l="l" r="r" t="t"/>
                <a:pathLst>
                  <a:path extrusionOk="0" h="4295" w="5449">
                    <a:moveTo>
                      <a:pt x="4747" y="334"/>
                    </a:moveTo>
                    <a:cubicBezTo>
                      <a:pt x="4953" y="334"/>
                      <a:pt x="5119" y="500"/>
                      <a:pt x="5119" y="705"/>
                    </a:cubicBezTo>
                    <a:lnTo>
                      <a:pt x="5119" y="3595"/>
                    </a:lnTo>
                    <a:cubicBezTo>
                      <a:pt x="5119" y="3800"/>
                      <a:pt x="4953" y="3966"/>
                      <a:pt x="4747" y="3966"/>
                    </a:cubicBezTo>
                    <a:lnTo>
                      <a:pt x="701" y="3966"/>
                    </a:lnTo>
                    <a:cubicBezTo>
                      <a:pt x="496" y="3966"/>
                      <a:pt x="330" y="3800"/>
                      <a:pt x="330" y="3595"/>
                    </a:cubicBezTo>
                    <a:lnTo>
                      <a:pt x="330" y="705"/>
                    </a:lnTo>
                    <a:cubicBezTo>
                      <a:pt x="330" y="500"/>
                      <a:pt x="496" y="334"/>
                      <a:pt x="701" y="334"/>
                    </a:cubicBezTo>
                    <a:close/>
                    <a:moveTo>
                      <a:pt x="701" y="0"/>
                    </a:moveTo>
                    <a:cubicBezTo>
                      <a:pt x="314" y="0"/>
                      <a:pt x="1" y="318"/>
                      <a:pt x="1" y="705"/>
                    </a:cubicBezTo>
                    <a:lnTo>
                      <a:pt x="1" y="3595"/>
                    </a:lnTo>
                    <a:cubicBezTo>
                      <a:pt x="1" y="3982"/>
                      <a:pt x="314" y="4295"/>
                      <a:pt x="701" y="4295"/>
                    </a:cubicBezTo>
                    <a:lnTo>
                      <a:pt x="4747" y="4295"/>
                    </a:lnTo>
                    <a:cubicBezTo>
                      <a:pt x="5135" y="4295"/>
                      <a:pt x="5448" y="3982"/>
                      <a:pt x="5448" y="3595"/>
                    </a:cubicBezTo>
                    <a:lnTo>
                      <a:pt x="5448" y="705"/>
                    </a:lnTo>
                    <a:cubicBezTo>
                      <a:pt x="5448" y="318"/>
                      <a:pt x="5135" y="0"/>
                      <a:pt x="47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49"/>
              <p:cNvSpPr/>
              <p:nvPr/>
            </p:nvSpPr>
            <p:spPr>
              <a:xfrm>
                <a:off x="3623579" y="4446544"/>
                <a:ext cx="59080" cy="45640"/>
              </a:xfrm>
              <a:custGeom>
                <a:rect b="b" l="l" r="r" t="t"/>
                <a:pathLst>
                  <a:path extrusionOk="0" h="1304" w="1688">
                    <a:moveTo>
                      <a:pt x="179" y="0"/>
                    </a:moveTo>
                    <a:cubicBezTo>
                      <a:pt x="82" y="0"/>
                      <a:pt x="1" y="77"/>
                      <a:pt x="1" y="174"/>
                    </a:cubicBezTo>
                    <a:lnTo>
                      <a:pt x="1" y="1129"/>
                    </a:lnTo>
                    <a:cubicBezTo>
                      <a:pt x="1" y="1227"/>
                      <a:pt x="82" y="1304"/>
                      <a:pt x="179" y="1304"/>
                    </a:cubicBezTo>
                    <a:lnTo>
                      <a:pt x="1513" y="1304"/>
                    </a:lnTo>
                    <a:cubicBezTo>
                      <a:pt x="1610" y="1304"/>
                      <a:pt x="1688" y="1227"/>
                      <a:pt x="1688" y="1129"/>
                    </a:cubicBezTo>
                    <a:lnTo>
                      <a:pt x="1688" y="174"/>
                    </a:lnTo>
                    <a:cubicBezTo>
                      <a:pt x="1688" y="77"/>
                      <a:pt x="1610" y="0"/>
                      <a:pt x="15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49"/>
              <p:cNvSpPr/>
              <p:nvPr/>
            </p:nvSpPr>
            <p:spPr>
              <a:xfrm>
                <a:off x="4156710" y="4370558"/>
                <a:ext cx="190680" cy="150325"/>
              </a:xfrm>
              <a:custGeom>
                <a:rect b="b" l="l" r="r" t="t"/>
                <a:pathLst>
                  <a:path extrusionOk="0" h="4295" w="5448">
                    <a:moveTo>
                      <a:pt x="700" y="0"/>
                    </a:moveTo>
                    <a:cubicBezTo>
                      <a:pt x="314" y="0"/>
                      <a:pt x="0" y="318"/>
                      <a:pt x="0" y="705"/>
                    </a:cubicBezTo>
                    <a:lnTo>
                      <a:pt x="329" y="705"/>
                    </a:lnTo>
                    <a:cubicBezTo>
                      <a:pt x="329" y="500"/>
                      <a:pt x="496" y="334"/>
                      <a:pt x="700" y="334"/>
                    </a:cubicBezTo>
                    <a:lnTo>
                      <a:pt x="4748" y="334"/>
                    </a:lnTo>
                    <a:cubicBezTo>
                      <a:pt x="4953" y="334"/>
                      <a:pt x="5119" y="500"/>
                      <a:pt x="5119" y="705"/>
                    </a:cubicBezTo>
                    <a:lnTo>
                      <a:pt x="5119" y="3595"/>
                    </a:lnTo>
                    <a:cubicBezTo>
                      <a:pt x="5119" y="3800"/>
                      <a:pt x="4953" y="3966"/>
                      <a:pt x="4748" y="3966"/>
                    </a:cubicBezTo>
                    <a:lnTo>
                      <a:pt x="3769" y="3966"/>
                    </a:lnTo>
                    <a:lnTo>
                      <a:pt x="3769" y="4295"/>
                    </a:lnTo>
                    <a:lnTo>
                      <a:pt x="4748" y="4295"/>
                    </a:lnTo>
                    <a:cubicBezTo>
                      <a:pt x="5134" y="4295"/>
                      <a:pt x="5448" y="3982"/>
                      <a:pt x="5448" y="3595"/>
                    </a:cubicBezTo>
                    <a:lnTo>
                      <a:pt x="5448" y="705"/>
                    </a:lnTo>
                    <a:cubicBezTo>
                      <a:pt x="5448" y="318"/>
                      <a:pt x="5134" y="0"/>
                      <a:pt x="47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49"/>
              <p:cNvSpPr/>
              <p:nvPr/>
            </p:nvSpPr>
            <p:spPr>
              <a:xfrm>
                <a:off x="4155765" y="4407239"/>
                <a:ext cx="111755" cy="111755"/>
              </a:xfrm>
              <a:custGeom>
                <a:rect b="b" l="l" r="r" t="t"/>
                <a:pathLst>
                  <a:path extrusionOk="0" h="3193" w="3193">
                    <a:moveTo>
                      <a:pt x="0" y="1"/>
                    </a:moveTo>
                    <a:lnTo>
                      <a:pt x="0" y="477"/>
                    </a:lnTo>
                    <a:cubicBezTo>
                      <a:pt x="1498" y="477"/>
                      <a:pt x="2716" y="1695"/>
                      <a:pt x="2716" y="3193"/>
                    </a:cubicBezTo>
                    <a:lnTo>
                      <a:pt x="3192" y="3193"/>
                    </a:lnTo>
                    <a:cubicBezTo>
                      <a:pt x="3192" y="1433"/>
                      <a:pt x="176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49"/>
              <p:cNvSpPr/>
              <p:nvPr/>
            </p:nvSpPr>
            <p:spPr>
              <a:xfrm>
                <a:off x="4155765" y="4445179"/>
                <a:ext cx="73815" cy="73815"/>
              </a:xfrm>
              <a:custGeom>
                <a:rect b="b" l="l" r="r" t="t"/>
                <a:pathLst>
                  <a:path extrusionOk="0" h="2109" w="2109">
                    <a:moveTo>
                      <a:pt x="0" y="0"/>
                    </a:moveTo>
                    <a:lnTo>
                      <a:pt x="0" y="477"/>
                    </a:lnTo>
                    <a:cubicBezTo>
                      <a:pt x="902" y="477"/>
                      <a:pt x="1632" y="1207"/>
                      <a:pt x="1632" y="2109"/>
                    </a:cubicBezTo>
                    <a:lnTo>
                      <a:pt x="2109" y="2109"/>
                    </a:lnTo>
                    <a:cubicBezTo>
                      <a:pt x="2109" y="945"/>
                      <a:pt x="1164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49"/>
              <p:cNvSpPr/>
              <p:nvPr/>
            </p:nvSpPr>
            <p:spPr>
              <a:xfrm>
                <a:off x="4155765" y="4487145"/>
                <a:ext cx="31850" cy="31850"/>
              </a:xfrm>
              <a:custGeom>
                <a:rect b="b" l="l" r="r" t="t"/>
                <a:pathLst>
                  <a:path extrusionOk="0" h="910" w="910">
                    <a:moveTo>
                      <a:pt x="0" y="1"/>
                    </a:moveTo>
                    <a:lnTo>
                      <a:pt x="0" y="910"/>
                    </a:lnTo>
                    <a:lnTo>
                      <a:pt x="909" y="910"/>
                    </a:lnTo>
                    <a:cubicBezTo>
                      <a:pt x="909" y="407"/>
                      <a:pt x="503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49"/>
              <p:cNvSpPr/>
              <p:nvPr/>
            </p:nvSpPr>
            <p:spPr>
              <a:xfrm>
                <a:off x="4471542" y="4367723"/>
                <a:ext cx="68530" cy="68530"/>
              </a:xfrm>
              <a:custGeom>
                <a:rect b="b" l="l" r="r" t="t"/>
                <a:pathLst>
                  <a:path extrusionOk="0" h="1958" w="1958">
                    <a:moveTo>
                      <a:pt x="248" y="1"/>
                    </a:moveTo>
                    <a:cubicBezTo>
                      <a:pt x="113" y="1"/>
                      <a:pt x="1" y="113"/>
                      <a:pt x="1" y="248"/>
                    </a:cubicBezTo>
                    <a:lnTo>
                      <a:pt x="1" y="1710"/>
                    </a:lnTo>
                    <a:cubicBezTo>
                      <a:pt x="1" y="1849"/>
                      <a:pt x="113" y="1958"/>
                      <a:pt x="248" y="1958"/>
                    </a:cubicBezTo>
                    <a:cubicBezTo>
                      <a:pt x="383" y="1958"/>
                      <a:pt x="495" y="1849"/>
                      <a:pt x="495" y="1710"/>
                    </a:cubicBezTo>
                    <a:lnTo>
                      <a:pt x="495" y="496"/>
                    </a:lnTo>
                    <a:lnTo>
                      <a:pt x="1710" y="496"/>
                    </a:lnTo>
                    <a:cubicBezTo>
                      <a:pt x="1845" y="496"/>
                      <a:pt x="1958" y="383"/>
                      <a:pt x="1958" y="248"/>
                    </a:cubicBezTo>
                    <a:cubicBezTo>
                      <a:pt x="1958" y="113"/>
                      <a:pt x="1845" y="1"/>
                      <a:pt x="17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49"/>
              <p:cNvSpPr/>
              <p:nvPr/>
            </p:nvSpPr>
            <p:spPr>
              <a:xfrm>
                <a:off x="4553164" y="4367723"/>
                <a:ext cx="68705" cy="68530"/>
              </a:xfrm>
              <a:custGeom>
                <a:rect b="b" l="l" r="r" t="t"/>
                <a:pathLst>
                  <a:path extrusionOk="0" h="1958" w="1963">
                    <a:moveTo>
                      <a:pt x="249" y="1"/>
                    </a:moveTo>
                    <a:cubicBezTo>
                      <a:pt x="113" y="1"/>
                      <a:pt x="1" y="113"/>
                      <a:pt x="1" y="248"/>
                    </a:cubicBezTo>
                    <a:cubicBezTo>
                      <a:pt x="1" y="383"/>
                      <a:pt x="113" y="496"/>
                      <a:pt x="249" y="496"/>
                    </a:cubicBezTo>
                    <a:lnTo>
                      <a:pt x="1467" y="496"/>
                    </a:lnTo>
                    <a:lnTo>
                      <a:pt x="1467" y="1710"/>
                    </a:lnTo>
                    <a:cubicBezTo>
                      <a:pt x="1467" y="1849"/>
                      <a:pt x="1576" y="1958"/>
                      <a:pt x="1715" y="1958"/>
                    </a:cubicBezTo>
                    <a:cubicBezTo>
                      <a:pt x="1851" y="1958"/>
                      <a:pt x="1963" y="1849"/>
                      <a:pt x="1963" y="1710"/>
                    </a:cubicBezTo>
                    <a:lnTo>
                      <a:pt x="1963" y="248"/>
                    </a:lnTo>
                    <a:cubicBezTo>
                      <a:pt x="1963" y="113"/>
                      <a:pt x="1851" y="1"/>
                      <a:pt x="17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49"/>
              <p:cNvSpPr/>
              <p:nvPr/>
            </p:nvSpPr>
            <p:spPr>
              <a:xfrm>
                <a:off x="4553164" y="4455190"/>
                <a:ext cx="68705" cy="68565"/>
              </a:xfrm>
              <a:custGeom>
                <a:rect b="b" l="l" r="r" t="t"/>
                <a:pathLst>
                  <a:path extrusionOk="0" h="1959" w="1963">
                    <a:moveTo>
                      <a:pt x="1715" y="0"/>
                    </a:moveTo>
                    <a:cubicBezTo>
                      <a:pt x="1576" y="0"/>
                      <a:pt x="1467" y="113"/>
                      <a:pt x="1467" y="248"/>
                    </a:cubicBezTo>
                    <a:lnTo>
                      <a:pt x="1467" y="1463"/>
                    </a:lnTo>
                    <a:lnTo>
                      <a:pt x="249" y="1463"/>
                    </a:lnTo>
                    <a:cubicBezTo>
                      <a:pt x="113" y="1463"/>
                      <a:pt x="1" y="1575"/>
                      <a:pt x="1" y="1711"/>
                    </a:cubicBezTo>
                    <a:cubicBezTo>
                      <a:pt x="1" y="1850"/>
                      <a:pt x="113" y="1959"/>
                      <a:pt x="249" y="1959"/>
                    </a:cubicBezTo>
                    <a:lnTo>
                      <a:pt x="1715" y="1959"/>
                    </a:lnTo>
                    <a:cubicBezTo>
                      <a:pt x="1851" y="1959"/>
                      <a:pt x="1963" y="1850"/>
                      <a:pt x="1963" y="1711"/>
                    </a:cubicBezTo>
                    <a:lnTo>
                      <a:pt x="1963" y="248"/>
                    </a:lnTo>
                    <a:cubicBezTo>
                      <a:pt x="1963" y="113"/>
                      <a:pt x="1851" y="0"/>
                      <a:pt x="17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49"/>
              <p:cNvSpPr/>
              <p:nvPr/>
            </p:nvSpPr>
            <p:spPr>
              <a:xfrm>
                <a:off x="4471542" y="4455190"/>
                <a:ext cx="68530" cy="68565"/>
              </a:xfrm>
              <a:custGeom>
                <a:rect b="b" l="l" r="r" t="t"/>
                <a:pathLst>
                  <a:path extrusionOk="0" h="1959" w="1958">
                    <a:moveTo>
                      <a:pt x="248" y="0"/>
                    </a:moveTo>
                    <a:cubicBezTo>
                      <a:pt x="113" y="0"/>
                      <a:pt x="1" y="113"/>
                      <a:pt x="1" y="248"/>
                    </a:cubicBezTo>
                    <a:lnTo>
                      <a:pt x="1" y="1711"/>
                    </a:lnTo>
                    <a:cubicBezTo>
                      <a:pt x="1" y="1850"/>
                      <a:pt x="113" y="1959"/>
                      <a:pt x="248" y="1959"/>
                    </a:cubicBezTo>
                    <a:lnTo>
                      <a:pt x="1710" y="1959"/>
                    </a:lnTo>
                    <a:cubicBezTo>
                      <a:pt x="1845" y="1959"/>
                      <a:pt x="1958" y="1850"/>
                      <a:pt x="1958" y="1711"/>
                    </a:cubicBezTo>
                    <a:cubicBezTo>
                      <a:pt x="1958" y="1575"/>
                      <a:pt x="1845" y="1463"/>
                      <a:pt x="1710" y="1463"/>
                    </a:cubicBezTo>
                    <a:lnTo>
                      <a:pt x="495" y="1463"/>
                    </a:lnTo>
                    <a:lnTo>
                      <a:pt x="495" y="248"/>
                    </a:lnTo>
                    <a:cubicBezTo>
                      <a:pt x="495" y="113"/>
                      <a:pt x="383" y="0"/>
                      <a:pt x="2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74" name="Google Shape;1174;p49"/>
          <p:cNvSpPr txBox="1"/>
          <p:nvPr>
            <p:ph idx="4294967295" type="subTitle"/>
          </p:nvPr>
        </p:nvSpPr>
        <p:spPr>
          <a:xfrm flipH="1">
            <a:off x="720275" y="2152050"/>
            <a:ext cx="3193800" cy="129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quem se interessar também disponibilizamos um dashboard interativo.</a:t>
            </a:r>
            <a:endParaRPr/>
          </a:p>
        </p:txBody>
      </p:sp>
      <p:sp>
        <p:nvSpPr>
          <p:cNvPr id="1175" name="Google Shape;1175;p49"/>
          <p:cNvSpPr/>
          <p:nvPr/>
        </p:nvSpPr>
        <p:spPr>
          <a:xfrm>
            <a:off x="4676850" y="1593225"/>
            <a:ext cx="3852000" cy="24504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6" name="Google Shape;1176;p4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937" y="1844000"/>
            <a:ext cx="3545700" cy="1907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50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Nossas conclusões</a:t>
            </a:r>
            <a:endParaRPr/>
          </a:p>
        </p:txBody>
      </p:sp>
      <p:sp>
        <p:nvSpPr>
          <p:cNvPr id="1182" name="Google Shape;1182;p50"/>
          <p:cNvSpPr txBox="1"/>
          <p:nvPr/>
        </p:nvSpPr>
        <p:spPr>
          <a:xfrm>
            <a:off x="238800" y="921300"/>
            <a:ext cx="8666400" cy="46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4450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Libre Franklin Light"/>
                <a:ea typeface="Libre Franklin Light"/>
                <a:cs typeface="Libre Franklin Light"/>
                <a:sym typeface="Libre Franklin Light"/>
              </a:rPr>
              <a:t>É importante lembrar que o Twitter não é exatamente representativo da população dos EUA, segundo uma think tank localizada em Washington DC, a Pew Research Center, no ano de 2019, 44% dos jovens de 18 a 24 anos nos EUA usam o Twitter, enquanto 22% dos adultos o usam.</a:t>
            </a:r>
            <a:endParaRPr sz="1300"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44450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Libre Franklin Light"/>
                <a:ea typeface="Libre Franklin Light"/>
                <a:cs typeface="Libre Franklin Light"/>
                <a:sym typeface="Libre Franklin Light"/>
              </a:rPr>
              <a:t>Outra informação relevante é, precisamos ter a noção que não podemos ter certeza acerca da veracidade do voto do usuário que emitiu o tweet a favor do candidato, assim como não podemos considerar com veracidade se os usuários são maiores de idade e aptos a votar, assim como a nacionalidade de origem dos usuários.</a:t>
            </a:r>
            <a:endParaRPr sz="1300"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44450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Libre Franklin Light"/>
                <a:ea typeface="Libre Franklin Light"/>
                <a:cs typeface="Libre Franklin Light"/>
                <a:sym typeface="Libre Franklin Light"/>
              </a:rPr>
              <a:t>Para a análise de sentimento, o método utilizado por nós foi o TextBlob que  é baseado numa análise léxica dos tweets. O método varia de acordo com as necessidades dos analistas e nosso método garante precisão adequada para análise de sentimentos enquanto ferramenta.</a:t>
            </a:r>
            <a:endParaRPr sz="1300"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44450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Libre Franklin Light"/>
                <a:ea typeface="Libre Franklin Light"/>
                <a:cs typeface="Libre Franklin Light"/>
                <a:sym typeface="Libre Franklin Light"/>
              </a:rPr>
              <a:t>Baseando-se na análise da polaridade e quantidade de likes positivos, Biden leva a melhor por uma diferença de aproximadamente 8% superior a Trump, enquanto, na polaridade negativa, Biden apresenta menor número de sentimentos negativos com uma diferença menor de aproximadamente 6% em relação a Trump.</a:t>
            </a:r>
            <a:endParaRPr sz="1300"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Libre Franklin Light"/>
                <a:ea typeface="Libre Franklin Light"/>
                <a:cs typeface="Libre Franklin Light"/>
                <a:sym typeface="Libre Franklin Light"/>
              </a:rPr>
              <a:t>Logo, nosso vencedor é...</a:t>
            </a:r>
            <a:endParaRPr sz="1300"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51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 ganhador </a:t>
            </a:r>
            <a:endParaRPr sz="3400"/>
          </a:p>
        </p:txBody>
      </p:sp>
      <p:sp>
        <p:nvSpPr>
          <p:cNvPr id="1188" name="Google Shape;1188;p51"/>
          <p:cNvSpPr txBox="1"/>
          <p:nvPr>
            <p:ph type="title"/>
          </p:nvPr>
        </p:nvSpPr>
        <p:spPr>
          <a:xfrm>
            <a:off x="602175" y="3371675"/>
            <a:ext cx="4335600" cy="449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Joe Biden</a:t>
            </a:r>
            <a:r>
              <a:rPr lang="en" sz="1800"/>
              <a:t> </a:t>
            </a:r>
            <a:r>
              <a:rPr lang="en" sz="1800">
                <a:solidFill>
                  <a:srgbClr val="445D73"/>
                </a:solidFill>
              </a:rPr>
              <a:t>em seu discurso de Posse como Presidente</a:t>
            </a:r>
            <a:endParaRPr sz="1800">
              <a:solidFill>
                <a:srgbClr val="445D73"/>
              </a:solidFill>
            </a:endParaRPr>
          </a:p>
        </p:txBody>
      </p:sp>
      <p:sp>
        <p:nvSpPr>
          <p:cNvPr id="1189" name="Google Shape;1189;p51"/>
          <p:cNvSpPr txBox="1"/>
          <p:nvPr>
            <p:ph idx="4294967295" type="subTitle"/>
          </p:nvPr>
        </p:nvSpPr>
        <p:spPr>
          <a:xfrm>
            <a:off x="662450" y="1407200"/>
            <a:ext cx="4014300" cy="169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“Para superar os desafios e restaurar a alma e garantir o futuro dos Estados Unidos é preciso mais do que palavras. Isso requer a coisa mais elusiva de todas em uma democracia: união.”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1190" name="Google Shape;11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725" y="2076036"/>
            <a:ext cx="4335624" cy="2890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1" name="Google Shape;1191;p51"/>
          <p:cNvGrpSpPr/>
          <p:nvPr/>
        </p:nvGrpSpPr>
        <p:grpSpPr>
          <a:xfrm>
            <a:off x="3049734" y="544117"/>
            <a:ext cx="326300" cy="310874"/>
            <a:chOff x="6181413" y="3301843"/>
            <a:chExt cx="186981" cy="178141"/>
          </a:xfrm>
        </p:grpSpPr>
        <p:sp>
          <p:nvSpPr>
            <p:cNvPr id="1192" name="Google Shape;1192;p51"/>
            <p:cNvSpPr/>
            <p:nvPr/>
          </p:nvSpPr>
          <p:spPr>
            <a:xfrm>
              <a:off x="6181413" y="3301843"/>
              <a:ext cx="186981" cy="178141"/>
            </a:xfrm>
            <a:custGeom>
              <a:rect b="b" l="l" r="r" t="t"/>
              <a:pathLst>
                <a:path extrusionOk="0" h="2499" w="2623">
                  <a:moveTo>
                    <a:pt x="1311" y="0"/>
                  </a:moveTo>
                  <a:lnTo>
                    <a:pt x="892" y="803"/>
                  </a:lnTo>
                  <a:lnTo>
                    <a:pt x="0" y="955"/>
                  </a:lnTo>
                  <a:lnTo>
                    <a:pt x="633" y="1606"/>
                  </a:lnTo>
                  <a:lnTo>
                    <a:pt x="500" y="2498"/>
                  </a:lnTo>
                  <a:lnTo>
                    <a:pt x="1311" y="2097"/>
                  </a:lnTo>
                  <a:lnTo>
                    <a:pt x="2123" y="2498"/>
                  </a:lnTo>
                  <a:lnTo>
                    <a:pt x="1989" y="1606"/>
                  </a:lnTo>
                  <a:lnTo>
                    <a:pt x="2623" y="955"/>
                  </a:lnTo>
                  <a:lnTo>
                    <a:pt x="1731" y="803"/>
                  </a:lnTo>
                  <a:lnTo>
                    <a:pt x="13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51"/>
            <p:cNvSpPr/>
            <p:nvPr/>
          </p:nvSpPr>
          <p:spPr>
            <a:xfrm>
              <a:off x="6274867" y="3359085"/>
              <a:ext cx="93526" cy="41417"/>
            </a:xfrm>
            <a:custGeom>
              <a:rect b="b" l="l" r="r" t="t"/>
              <a:pathLst>
                <a:path extrusionOk="0" h="581" w="1312">
                  <a:moveTo>
                    <a:pt x="420" y="0"/>
                  </a:moveTo>
                  <a:lnTo>
                    <a:pt x="0" y="580"/>
                  </a:lnTo>
                  <a:lnTo>
                    <a:pt x="1312" y="152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1"/>
            <p:cNvSpPr/>
            <p:nvPr/>
          </p:nvSpPr>
          <p:spPr>
            <a:xfrm>
              <a:off x="6244999" y="3301843"/>
              <a:ext cx="29940" cy="98658"/>
            </a:xfrm>
            <a:custGeom>
              <a:rect b="b" l="l" r="r" t="t"/>
              <a:pathLst>
                <a:path extrusionOk="0" h="1384" w="420">
                  <a:moveTo>
                    <a:pt x="419" y="0"/>
                  </a:moveTo>
                  <a:lnTo>
                    <a:pt x="0" y="803"/>
                  </a:lnTo>
                  <a:lnTo>
                    <a:pt x="419" y="1383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1"/>
            <p:cNvSpPr/>
            <p:nvPr/>
          </p:nvSpPr>
          <p:spPr>
            <a:xfrm>
              <a:off x="6181413" y="3369849"/>
              <a:ext cx="93526" cy="46549"/>
            </a:xfrm>
            <a:custGeom>
              <a:rect b="b" l="l" r="r" t="t"/>
              <a:pathLst>
                <a:path extrusionOk="0" h="653" w="1312">
                  <a:moveTo>
                    <a:pt x="0" y="1"/>
                  </a:moveTo>
                  <a:lnTo>
                    <a:pt x="633" y="652"/>
                  </a:lnTo>
                  <a:lnTo>
                    <a:pt x="1311" y="4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1"/>
            <p:cNvSpPr/>
            <p:nvPr/>
          </p:nvSpPr>
          <p:spPr>
            <a:xfrm>
              <a:off x="6216984" y="3400430"/>
              <a:ext cx="57955" cy="79554"/>
            </a:xfrm>
            <a:custGeom>
              <a:rect b="b" l="l" r="r" t="t"/>
              <a:pathLst>
                <a:path extrusionOk="0" h="1116" w="813">
                  <a:moveTo>
                    <a:pt x="812" y="0"/>
                  </a:moveTo>
                  <a:lnTo>
                    <a:pt x="1" y="1115"/>
                  </a:lnTo>
                  <a:lnTo>
                    <a:pt x="812" y="714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1"/>
            <p:cNvSpPr/>
            <p:nvPr/>
          </p:nvSpPr>
          <p:spPr>
            <a:xfrm>
              <a:off x="6274867" y="3400430"/>
              <a:ext cx="57955" cy="79554"/>
            </a:xfrm>
            <a:custGeom>
              <a:rect b="b" l="l" r="r" t="t"/>
              <a:pathLst>
                <a:path extrusionOk="0" h="1116" w="813">
                  <a:moveTo>
                    <a:pt x="0" y="0"/>
                  </a:moveTo>
                  <a:lnTo>
                    <a:pt x="812" y="1115"/>
                  </a:lnTo>
                  <a:lnTo>
                    <a:pt x="812" y="1115"/>
                  </a:lnTo>
                  <a:lnTo>
                    <a:pt x="678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8" name="Google Shape;1198;p51"/>
          <p:cNvGrpSpPr/>
          <p:nvPr/>
        </p:nvGrpSpPr>
        <p:grpSpPr>
          <a:xfrm>
            <a:off x="5648434" y="544105"/>
            <a:ext cx="326300" cy="310874"/>
            <a:chOff x="6181413" y="3301843"/>
            <a:chExt cx="186981" cy="178141"/>
          </a:xfrm>
        </p:grpSpPr>
        <p:sp>
          <p:nvSpPr>
            <p:cNvPr id="1199" name="Google Shape;1199;p51"/>
            <p:cNvSpPr/>
            <p:nvPr/>
          </p:nvSpPr>
          <p:spPr>
            <a:xfrm>
              <a:off x="6181413" y="3301843"/>
              <a:ext cx="186981" cy="178141"/>
            </a:xfrm>
            <a:custGeom>
              <a:rect b="b" l="l" r="r" t="t"/>
              <a:pathLst>
                <a:path extrusionOk="0" h="2499" w="2623">
                  <a:moveTo>
                    <a:pt x="1311" y="0"/>
                  </a:moveTo>
                  <a:lnTo>
                    <a:pt x="892" y="803"/>
                  </a:lnTo>
                  <a:lnTo>
                    <a:pt x="0" y="955"/>
                  </a:lnTo>
                  <a:lnTo>
                    <a:pt x="633" y="1606"/>
                  </a:lnTo>
                  <a:lnTo>
                    <a:pt x="500" y="2498"/>
                  </a:lnTo>
                  <a:lnTo>
                    <a:pt x="1311" y="2097"/>
                  </a:lnTo>
                  <a:lnTo>
                    <a:pt x="2123" y="2498"/>
                  </a:lnTo>
                  <a:lnTo>
                    <a:pt x="1989" y="1606"/>
                  </a:lnTo>
                  <a:lnTo>
                    <a:pt x="2623" y="955"/>
                  </a:lnTo>
                  <a:lnTo>
                    <a:pt x="1731" y="803"/>
                  </a:lnTo>
                  <a:lnTo>
                    <a:pt x="13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1"/>
            <p:cNvSpPr/>
            <p:nvPr/>
          </p:nvSpPr>
          <p:spPr>
            <a:xfrm>
              <a:off x="6274867" y="3359085"/>
              <a:ext cx="93526" cy="41417"/>
            </a:xfrm>
            <a:custGeom>
              <a:rect b="b" l="l" r="r" t="t"/>
              <a:pathLst>
                <a:path extrusionOk="0" h="581" w="1312">
                  <a:moveTo>
                    <a:pt x="420" y="0"/>
                  </a:moveTo>
                  <a:lnTo>
                    <a:pt x="0" y="580"/>
                  </a:lnTo>
                  <a:lnTo>
                    <a:pt x="1312" y="152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1"/>
            <p:cNvSpPr/>
            <p:nvPr/>
          </p:nvSpPr>
          <p:spPr>
            <a:xfrm>
              <a:off x="6244999" y="3301843"/>
              <a:ext cx="29940" cy="98658"/>
            </a:xfrm>
            <a:custGeom>
              <a:rect b="b" l="l" r="r" t="t"/>
              <a:pathLst>
                <a:path extrusionOk="0" h="1384" w="420">
                  <a:moveTo>
                    <a:pt x="419" y="0"/>
                  </a:moveTo>
                  <a:lnTo>
                    <a:pt x="0" y="803"/>
                  </a:lnTo>
                  <a:lnTo>
                    <a:pt x="419" y="1383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1"/>
            <p:cNvSpPr/>
            <p:nvPr/>
          </p:nvSpPr>
          <p:spPr>
            <a:xfrm>
              <a:off x="6181413" y="3369849"/>
              <a:ext cx="93526" cy="46549"/>
            </a:xfrm>
            <a:custGeom>
              <a:rect b="b" l="l" r="r" t="t"/>
              <a:pathLst>
                <a:path extrusionOk="0" h="653" w="1312">
                  <a:moveTo>
                    <a:pt x="0" y="1"/>
                  </a:moveTo>
                  <a:lnTo>
                    <a:pt x="633" y="652"/>
                  </a:lnTo>
                  <a:lnTo>
                    <a:pt x="1311" y="4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6216984" y="3400430"/>
              <a:ext cx="57955" cy="79554"/>
            </a:xfrm>
            <a:custGeom>
              <a:rect b="b" l="l" r="r" t="t"/>
              <a:pathLst>
                <a:path extrusionOk="0" h="1116" w="813">
                  <a:moveTo>
                    <a:pt x="812" y="0"/>
                  </a:moveTo>
                  <a:lnTo>
                    <a:pt x="1" y="1115"/>
                  </a:lnTo>
                  <a:lnTo>
                    <a:pt x="812" y="714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1"/>
            <p:cNvSpPr/>
            <p:nvPr/>
          </p:nvSpPr>
          <p:spPr>
            <a:xfrm>
              <a:off x="6274867" y="3400430"/>
              <a:ext cx="57955" cy="79554"/>
            </a:xfrm>
            <a:custGeom>
              <a:rect b="b" l="l" r="r" t="t"/>
              <a:pathLst>
                <a:path extrusionOk="0" h="1116" w="813">
                  <a:moveTo>
                    <a:pt x="0" y="0"/>
                  </a:moveTo>
                  <a:lnTo>
                    <a:pt x="812" y="1115"/>
                  </a:lnTo>
                  <a:lnTo>
                    <a:pt x="812" y="1115"/>
                  </a:lnTo>
                  <a:lnTo>
                    <a:pt x="678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52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Referências</a:t>
            </a:r>
            <a:endParaRPr/>
          </a:p>
        </p:txBody>
      </p:sp>
      <p:sp>
        <p:nvSpPr>
          <p:cNvPr id="1210" name="Google Shape;1210;p52"/>
          <p:cNvSpPr txBox="1"/>
          <p:nvPr>
            <p:ph idx="1" type="subTitle"/>
          </p:nvPr>
        </p:nvSpPr>
        <p:spPr>
          <a:xfrm>
            <a:off x="796200" y="808500"/>
            <a:ext cx="3852000" cy="322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Bibliotecas utilizadas</a:t>
            </a:r>
            <a:endParaRPr sz="18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Pandas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Matplotlib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Seaborn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Plot.ly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TextBlob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Collections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WordCloud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Nltk</a:t>
            </a:r>
            <a:endParaRPr sz="1200"/>
          </a:p>
        </p:txBody>
      </p:sp>
      <p:sp>
        <p:nvSpPr>
          <p:cNvPr id="1211" name="Google Shape;1211;p52"/>
          <p:cNvSpPr txBox="1"/>
          <p:nvPr>
            <p:ph idx="2" type="subTitle"/>
          </p:nvPr>
        </p:nvSpPr>
        <p:spPr>
          <a:xfrm>
            <a:off x="3336325" y="1381450"/>
            <a:ext cx="5220900" cy="322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rPr>
              <a:t>Fontes de estudos e materiais de referência</a:t>
            </a:r>
            <a:endParaRPr sz="1800">
              <a:solidFill>
                <a:schemeClr val="lt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Fonte de dados: </a:t>
            </a:r>
            <a:r>
              <a:rPr lang="en" sz="1200">
                <a:highlight>
                  <a:srgbClr val="FFFFFF"/>
                </a:highlight>
              </a:rPr>
              <a:t>https://www.kaggle.com/datasets/manchunhui/us-election-2020-tweets?resource=download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https://pythonbasics.org/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https://pandas.pydata.org/docs/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https://docs.python.org/3/library/collections.html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https://pypi.org/project/wordcloud/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https://textblob.readthedocs.io/en/dev/quickstart.html#sentiment-analysis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https://www.nltk.org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https://towardsdatascience.com/my-absolute-go-to-for-sentiment-analysis-textblob-3ac3a11d524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https://g1.globo.com/mundo/noticia/2021/01/20/veja-frases-do-discurso-de-posse-de-joe-biden.ghtml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https://slidesgo.com/pt/tema/eleicoes-nao-presidenciais-nos-eua-20</a:t>
            </a:r>
            <a:r>
              <a:rPr lang="en" sz="1200">
                <a:uFill>
                  <a:noFill/>
                </a:uFill>
                <a:hlinkClick r:id="rId5"/>
              </a:rPr>
              <a:t>21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uFill>
                  <a:noFill/>
                </a:uFill>
                <a:hlinkClick r:id="rId6"/>
              </a:rPr>
              <a:t>https://www.pewresearch.org/fact-tank/2019/04/10/share-of-u-s-adults-using-social-media-including-facebook-is-mostly-unchanged-since-2018/</a:t>
            </a:r>
            <a:br>
              <a:rPr lang="en" sz="1200"/>
            </a:b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Google Shape;1216;p53"/>
          <p:cNvPicPr preferRelativeResize="0"/>
          <p:nvPr/>
        </p:nvPicPr>
        <p:blipFill rotWithShape="1">
          <a:blip r:embed="rId3">
            <a:alphaModFix/>
          </a:blip>
          <a:srcRect b="9203" l="7689" r="0" t="-1513"/>
          <a:stretch/>
        </p:blipFill>
        <p:spPr>
          <a:xfrm>
            <a:off x="4716313" y="1731850"/>
            <a:ext cx="914400" cy="914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17" name="Google Shape;1217;p53"/>
          <p:cNvPicPr preferRelativeResize="0"/>
          <p:nvPr/>
        </p:nvPicPr>
        <p:blipFill rotWithShape="1">
          <a:blip r:embed="rId4">
            <a:alphaModFix/>
          </a:blip>
          <a:srcRect b="17066" l="9151" r="14331" t="17066"/>
          <a:stretch/>
        </p:blipFill>
        <p:spPr>
          <a:xfrm>
            <a:off x="3468513" y="1735450"/>
            <a:ext cx="914400" cy="914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18" name="Google Shape;121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4000" y="173185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53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Projeto final - Bootcamp Data analytics</a:t>
            </a:r>
            <a:endParaRPr/>
          </a:p>
        </p:txBody>
      </p:sp>
      <p:sp>
        <p:nvSpPr>
          <p:cNvPr id="1220" name="Google Shape;1220;p53"/>
          <p:cNvSpPr txBox="1"/>
          <p:nvPr>
            <p:ph idx="1" type="body"/>
          </p:nvPr>
        </p:nvSpPr>
        <p:spPr>
          <a:xfrm>
            <a:off x="720000" y="958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Equipe Carmen Portinho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1" name="Google Shape;122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848" y="3746013"/>
            <a:ext cx="217166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53"/>
          <p:cNvSpPr/>
          <p:nvPr/>
        </p:nvSpPr>
        <p:spPr>
          <a:xfrm>
            <a:off x="2327275" y="1739050"/>
            <a:ext cx="914400" cy="914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C2</a:t>
            </a:r>
            <a:endParaRPr/>
          </a:p>
        </p:txBody>
      </p:sp>
      <p:pic>
        <p:nvPicPr>
          <p:cNvPr id="1223" name="Google Shape;1223;p53"/>
          <p:cNvPicPr preferRelativeResize="0"/>
          <p:nvPr/>
        </p:nvPicPr>
        <p:blipFill rotWithShape="1">
          <a:blip r:embed="rId7">
            <a:alphaModFix/>
          </a:blip>
          <a:srcRect b="21044" l="3457" r="3354" t="14243"/>
          <a:stretch/>
        </p:blipFill>
        <p:spPr>
          <a:xfrm>
            <a:off x="5895663" y="1731850"/>
            <a:ext cx="914400" cy="914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24" name="Google Shape;1224;p53"/>
          <p:cNvSpPr txBox="1"/>
          <p:nvPr/>
        </p:nvSpPr>
        <p:spPr>
          <a:xfrm>
            <a:off x="357450" y="3246975"/>
            <a:ext cx="155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bre Franklin Light"/>
                <a:ea typeface="Libre Franklin Light"/>
                <a:cs typeface="Libre Franklin Light"/>
                <a:sym typeface="Libre Franklin Light"/>
              </a:rPr>
              <a:t>Oferecido por:</a:t>
            </a:r>
            <a:endParaRPr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1225" name="Google Shape;1225;p53"/>
          <p:cNvSpPr txBox="1"/>
          <p:nvPr/>
        </p:nvSpPr>
        <p:spPr>
          <a:xfrm>
            <a:off x="3177450" y="3203775"/>
            <a:ext cx="20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bre Franklin Light"/>
                <a:ea typeface="Libre Franklin Light"/>
                <a:cs typeface="Libre Franklin Light"/>
                <a:sym typeface="Libre Franklin Light"/>
              </a:rPr>
              <a:t>Parceria com:</a:t>
            </a:r>
            <a:endParaRPr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1226" name="Google Shape;1226;p53"/>
          <p:cNvSpPr txBox="1"/>
          <p:nvPr/>
        </p:nvSpPr>
        <p:spPr>
          <a:xfrm>
            <a:off x="5901600" y="2647725"/>
            <a:ext cx="988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ibre Franklin Light"/>
                <a:ea typeface="Libre Franklin Light"/>
                <a:cs typeface="Libre Franklin Light"/>
                <a:sym typeface="Libre Franklin Light"/>
              </a:rPr>
              <a:t>Naiara Lima</a:t>
            </a:r>
            <a:endParaRPr sz="10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1227" name="Google Shape;1227;p53"/>
          <p:cNvSpPr txBox="1"/>
          <p:nvPr/>
        </p:nvSpPr>
        <p:spPr>
          <a:xfrm>
            <a:off x="7044600" y="2647725"/>
            <a:ext cx="117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ibre Franklin Light"/>
                <a:ea typeface="Libre Franklin Light"/>
                <a:cs typeface="Libre Franklin Light"/>
                <a:sym typeface="Libre Franklin Light"/>
              </a:rPr>
              <a:t>Tais Francisco</a:t>
            </a:r>
            <a:endParaRPr sz="10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1228" name="Google Shape;1228;p53"/>
          <p:cNvSpPr txBox="1"/>
          <p:nvPr/>
        </p:nvSpPr>
        <p:spPr>
          <a:xfrm>
            <a:off x="948600" y="2647725"/>
            <a:ext cx="128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ibre Franklin Light"/>
                <a:ea typeface="Libre Franklin Light"/>
                <a:cs typeface="Libre Franklin Light"/>
                <a:sym typeface="Libre Franklin Light"/>
              </a:rPr>
              <a:t>Camila Barros</a:t>
            </a:r>
            <a:endParaRPr sz="10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1229" name="Google Shape;1229;p53"/>
          <p:cNvSpPr txBox="1"/>
          <p:nvPr/>
        </p:nvSpPr>
        <p:spPr>
          <a:xfrm>
            <a:off x="2244000" y="2647725"/>
            <a:ext cx="128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ibre Franklin Light"/>
                <a:ea typeface="Libre Franklin Light"/>
                <a:cs typeface="Libre Franklin Light"/>
                <a:sym typeface="Libre Franklin Light"/>
              </a:rPr>
              <a:t>Camilla Severo</a:t>
            </a:r>
            <a:endParaRPr sz="10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1230" name="Google Shape;1230;p53"/>
          <p:cNvSpPr txBox="1"/>
          <p:nvPr/>
        </p:nvSpPr>
        <p:spPr>
          <a:xfrm>
            <a:off x="3387000" y="2647725"/>
            <a:ext cx="128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ibre Franklin Light"/>
                <a:ea typeface="Libre Franklin Light"/>
                <a:cs typeface="Libre Franklin Light"/>
                <a:sym typeface="Libre Franklin Light"/>
              </a:rPr>
              <a:t>Paloma Almeida</a:t>
            </a:r>
            <a:endParaRPr sz="10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1231" name="Google Shape;1231;p53"/>
          <p:cNvSpPr txBox="1"/>
          <p:nvPr/>
        </p:nvSpPr>
        <p:spPr>
          <a:xfrm>
            <a:off x="4682400" y="2647725"/>
            <a:ext cx="1284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ibre Franklin Light"/>
                <a:ea typeface="Libre Franklin Light"/>
                <a:cs typeface="Libre Franklin Light"/>
                <a:sym typeface="Libre Franklin Light"/>
              </a:rPr>
              <a:t>Paloma Souza</a:t>
            </a:r>
            <a:endParaRPr sz="10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pic>
        <p:nvPicPr>
          <p:cNvPr id="1232" name="Google Shape;1232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44425" y="3827450"/>
            <a:ext cx="751524" cy="75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53"/>
          <p:cNvPicPr preferRelativeResize="0"/>
          <p:nvPr/>
        </p:nvPicPr>
        <p:blipFill rotWithShape="1">
          <a:blip r:embed="rId9">
            <a:alphaModFix/>
          </a:blip>
          <a:srcRect b="19700" l="8025" r="8025" t="19700"/>
          <a:stretch/>
        </p:blipFill>
        <p:spPr>
          <a:xfrm>
            <a:off x="7105350" y="1731850"/>
            <a:ext cx="914400" cy="914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34" name="Google Shape;1234;p53"/>
          <p:cNvPicPr preferRelativeResize="0"/>
          <p:nvPr/>
        </p:nvPicPr>
        <p:blipFill rotWithShape="1">
          <a:blip r:embed="rId10">
            <a:alphaModFix/>
          </a:blip>
          <a:srcRect b="13549" l="23846" r="27177" t="14456"/>
          <a:stretch/>
        </p:blipFill>
        <p:spPr>
          <a:xfrm>
            <a:off x="5642300" y="3788700"/>
            <a:ext cx="988500" cy="847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5" name="Google Shape;1235;p5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42000" y="3778563"/>
            <a:ext cx="849300" cy="849300"/>
          </a:xfrm>
          <a:prstGeom prst="roundRect">
            <a:avLst>
              <a:gd fmla="val 23381" name="adj"/>
            </a:avLst>
          </a:prstGeom>
          <a:noFill/>
          <a:ln>
            <a:noFill/>
          </a:ln>
        </p:spPr>
      </p:pic>
      <p:pic>
        <p:nvPicPr>
          <p:cNvPr id="1236" name="Google Shape;1236;p5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41700" y="3778563"/>
            <a:ext cx="849300" cy="849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96ABB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7" name="Google Shape;1237;p5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53200" y="1694800"/>
            <a:ext cx="988500" cy="988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27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Caminho dos dados - nossa análise</a:t>
            </a:r>
            <a:endParaRPr/>
          </a:p>
        </p:txBody>
      </p:sp>
      <p:sp>
        <p:nvSpPr>
          <p:cNvPr id="756" name="Google Shape;756;p27"/>
          <p:cNvSpPr txBox="1"/>
          <p:nvPr>
            <p:ph idx="1" type="subTitle"/>
          </p:nvPr>
        </p:nvSpPr>
        <p:spPr>
          <a:xfrm>
            <a:off x="486550" y="3625600"/>
            <a:ext cx="28101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 que os dados e gráficos</a:t>
            </a:r>
            <a:br>
              <a:rPr lang="en" sz="2000"/>
            </a:br>
            <a:r>
              <a:rPr lang="en" sz="2000"/>
              <a:t>mostram</a:t>
            </a:r>
            <a:endParaRPr sz="2000"/>
          </a:p>
        </p:txBody>
      </p:sp>
      <p:sp>
        <p:nvSpPr>
          <p:cNvPr id="757" name="Google Shape;757;p27"/>
          <p:cNvSpPr txBox="1"/>
          <p:nvPr>
            <p:ph idx="2" type="subTitle"/>
          </p:nvPr>
        </p:nvSpPr>
        <p:spPr>
          <a:xfrm>
            <a:off x="720000" y="4069475"/>
            <a:ext cx="2357100" cy="60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Visualizamos nossas respostas graficamente</a:t>
            </a:r>
            <a:endParaRPr/>
          </a:p>
        </p:txBody>
      </p:sp>
      <p:sp>
        <p:nvSpPr>
          <p:cNvPr id="758" name="Google Shape;758;p27"/>
          <p:cNvSpPr txBox="1"/>
          <p:nvPr>
            <p:ph idx="5" type="subTitle"/>
          </p:nvPr>
        </p:nvSpPr>
        <p:spPr>
          <a:xfrm>
            <a:off x="3393450" y="3625600"/>
            <a:ext cx="23571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COnclusão</a:t>
            </a:r>
            <a:endParaRPr sz="2000"/>
          </a:p>
        </p:txBody>
      </p:sp>
      <p:sp>
        <p:nvSpPr>
          <p:cNvPr id="759" name="Google Shape;759;p27"/>
          <p:cNvSpPr txBox="1"/>
          <p:nvPr>
            <p:ph idx="6" type="subTitle"/>
          </p:nvPr>
        </p:nvSpPr>
        <p:spPr>
          <a:xfrm>
            <a:off x="3393450" y="3994200"/>
            <a:ext cx="2357100" cy="60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Chegamos em nossas conclusões</a:t>
            </a:r>
            <a:endParaRPr/>
          </a:p>
        </p:txBody>
      </p:sp>
      <p:sp>
        <p:nvSpPr>
          <p:cNvPr id="760" name="Google Shape;760;p27"/>
          <p:cNvSpPr txBox="1"/>
          <p:nvPr>
            <p:ph idx="7" type="title"/>
          </p:nvPr>
        </p:nvSpPr>
        <p:spPr>
          <a:xfrm>
            <a:off x="1592400" y="3068500"/>
            <a:ext cx="612300" cy="55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61" name="Google Shape;761;p27"/>
          <p:cNvSpPr txBox="1"/>
          <p:nvPr>
            <p:ph idx="8" type="title"/>
          </p:nvPr>
        </p:nvSpPr>
        <p:spPr>
          <a:xfrm>
            <a:off x="4265850" y="3068500"/>
            <a:ext cx="612300" cy="55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62" name="Google Shape;762;p27"/>
          <p:cNvSpPr txBox="1"/>
          <p:nvPr>
            <p:ph idx="13" type="subTitle"/>
          </p:nvPr>
        </p:nvSpPr>
        <p:spPr>
          <a:xfrm>
            <a:off x="720000" y="1816800"/>
            <a:ext cx="23571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Limpeza e análise do dados</a:t>
            </a:r>
            <a:endParaRPr sz="2000"/>
          </a:p>
        </p:txBody>
      </p:sp>
      <p:sp>
        <p:nvSpPr>
          <p:cNvPr id="763" name="Google Shape;763;p27"/>
          <p:cNvSpPr txBox="1"/>
          <p:nvPr>
            <p:ph idx="14" type="subTitle"/>
          </p:nvPr>
        </p:nvSpPr>
        <p:spPr>
          <a:xfrm>
            <a:off x="720000" y="2322350"/>
            <a:ext cx="2357100" cy="60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Buscamos entender quais dados estavam nas bases e estruturamos.</a:t>
            </a:r>
            <a:endParaRPr/>
          </a:p>
        </p:txBody>
      </p:sp>
      <p:sp>
        <p:nvSpPr>
          <p:cNvPr id="764" name="Google Shape;764;p27"/>
          <p:cNvSpPr txBox="1"/>
          <p:nvPr>
            <p:ph idx="15" type="subTitle"/>
          </p:nvPr>
        </p:nvSpPr>
        <p:spPr>
          <a:xfrm>
            <a:off x="6066900" y="1816800"/>
            <a:ext cx="23571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Qual o sentimento?</a:t>
            </a:r>
            <a:endParaRPr sz="2000"/>
          </a:p>
        </p:txBody>
      </p:sp>
      <p:sp>
        <p:nvSpPr>
          <p:cNvPr id="765" name="Google Shape;765;p27"/>
          <p:cNvSpPr txBox="1"/>
          <p:nvPr>
            <p:ph idx="16" type="subTitle"/>
          </p:nvPr>
        </p:nvSpPr>
        <p:spPr>
          <a:xfrm>
            <a:off x="6066900" y="2267100"/>
            <a:ext cx="2551800" cy="85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Decidimos avaliar os sentimentos dos tweets para identificar um possível ganhador</a:t>
            </a:r>
            <a:endParaRPr/>
          </a:p>
        </p:txBody>
      </p:sp>
      <p:sp>
        <p:nvSpPr>
          <p:cNvPr id="766" name="Google Shape;766;p27"/>
          <p:cNvSpPr txBox="1"/>
          <p:nvPr>
            <p:ph idx="17" type="subTitle"/>
          </p:nvPr>
        </p:nvSpPr>
        <p:spPr>
          <a:xfrm>
            <a:off x="3393450" y="1816800"/>
            <a:ext cx="2357100" cy="368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perguntas</a:t>
            </a:r>
            <a:endParaRPr sz="2000"/>
          </a:p>
        </p:txBody>
      </p:sp>
      <p:sp>
        <p:nvSpPr>
          <p:cNvPr id="767" name="Google Shape;767;p27"/>
          <p:cNvSpPr txBox="1"/>
          <p:nvPr>
            <p:ph idx="18" type="subTitle"/>
          </p:nvPr>
        </p:nvSpPr>
        <p:spPr>
          <a:xfrm>
            <a:off x="3393450" y="2267100"/>
            <a:ext cx="2357100" cy="60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Elaboramos perguntas, em busca de algumas respostas</a:t>
            </a:r>
            <a:endParaRPr/>
          </a:p>
        </p:txBody>
      </p:sp>
      <p:sp>
        <p:nvSpPr>
          <p:cNvPr id="768" name="Google Shape;768;p27"/>
          <p:cNvSpPr txBox="1"/>
          <p:nvPr>
            <p:ph idx="19" type="title"/>
          </p:nvPr>
        </p:nvSpPr>
        <p:spPr>
          <a:xfrm>
            <a:off x="1592400" y="1259625"/>
            <a:ext cx="612300" cy="55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69" name="Google Shape;769;p27"/>
          <p:cNvSpPr txBox="1"/>
          <p:nvPr>
            <p:ph idx="20" type="title"/>
          </p:nvPr>
        </p:nvSpPr>
        <p:spPr>
          <a:xfrm>
            <a:off x="4265850" y="1259700"/>
            <a:ext cx="612300" cy="55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70" name="Google Shape;770;p27"/>
          <p:cNvSpPr txBox="1"/>
          <p:nvPr>
            <p:ph idx="21" type="title"/>
          </p:nvPr>
        </p:nvSpPr>
        <p:spPr>
          <a:xfrm>
            <a:off x="6939300" y="1259700"/>
            <a:ext cx="612300" cy="557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54"/>
          <p:cNvSpPr txBox="1"/>
          <p:nvPr>
            <p:ph type="title"/>
          </p:nvPr>
        </p:nvSpPr>
        <p:spPr>
          <a:xfrm>
            <a:off x="2344500" y="600825"/>
            <a:ext cx="3997800" cy="1002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Obrigada!</a:t>
            </a:r>
            <a:endParaRPr/>
          </a:p>
        </p:txBody>
      </p:sp>
      <p:sp>
        <p:nvSpPr>
          <p:cNvPr id="1243" name="Google Shape;1243;p54"/>
          <p:cNvSpPr txBox="1"/>
          <p:nvPr>
            <p:ph idx="4294967295" type="subTitle"/>
          </p:nvPr>
        </p:nvSpPr>
        <p:spPr>
          <a:xfrm>
            <a:off x="3229500" y="1353675"/>
            <a:ext cx="3274800" cy="43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Dúvidas, sugestões ou feedbacks?</a:t>
            </a:r>
            <a:endParaRPr sz="1200"/>
          </a:p>
        </p:txBody>
      </p:sp>
      <p:grpSp>
        <p:nvGrpSpPr>
          <p:cNvPr id="1244" name="Google Shape;1244;p54"/>
          <p:cNvGrpSpPr/>
          <p:nvPr/>
        </p:nvGrpSpPr>
        <p:grpSpPr>
          <a:xfrm>
            <a:off x="916109" y="2105370"/>
            <a:ext cx="363314" cy="356576"/>
            <a:chOff x="3763184" y="3817357"/>
            <a:chExt cx="363314" cy="356576"/>
          </a:xfrm>
        </p:grpSpPr>
        <p:sp>
          <p:nvSpPr>
            <p:cNvPr id="1245" name="Google Shape;1245;p54"/>
            <p:cNvSpPr/>
            <p:nvPr/>
          </p:nvSpPr>
          <p:spPr>
            <a:xfrm>
              <a:off x="3763184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46" name="Google Shape;1246;p54"/>
            <p:cNvSpPr/>
            <p:nvPr/>
          </p:nvSpPr>
          <p:spPr>
            <a:xfrm>
              <a:off x="3918324" y="3817357"/>
              <a:ext cx="208173" cy="356576"/>
            </a:xfrm>
            <a:custGeom>
              <a:rect b="b" l="l" r="r" t="t"/>
              <a:pathLst>
                <a:path extrusionOk="0" h="13602" w="7941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47" name="Google Shape;1247;p54"/>
            <p:cNvSpPr/>
            <p:nvPr/>
          </p:nvSpPr>
          <p:spPr>
            <a:xfrm>
              <a:off x="3848330" y="3964188"/>
              <a:ext cx="39375" cy="116945"/>
            </a:xfrm>
            <a:custGeom>
              <a:rect b="b" l="l" r="r" t="t"/>
              <a:pathLst>
                <a:path extrusionOk="0" h="4461" w="1502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48" name="Google Shape;1248;p54"/>
            <p:cNvSpPr/>
            <p:nvPr/>
          </p:nvSpPr>
          <p:spPr>
            <a:xfrm>
              <a:off x="3832418" y="3894403"/>
              <a:ext cx="55287" cy="47475"/>
            </a:xfrm>
            <a:custGeom>
              <a:rect b="b" l="l" r="r" t="t"/>
              <a:pathLst>
                <a:path extrusionOk="0" h="1811" w="2109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49" name="Google Shape;1249;p54"/>
            <p:cNvSpPr/>
            <p:nvPr/>
          </p:nvSpPr>
          <p:spPr>
            <a:xfrm>
              <a:off x="3925901" y="3964161"/>
              <a:ext cx="124914" cy="117365"/>
            </a:xfrm>
            <a:custGeom>
              <a:rect b="b" l="l" r="r" t="t"/>
              <a:pathLst>
                <a:path extrusionOk="0" h="4477" w="4765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250" name="Google Shape;1250;p54"/>
          <p:cNvGrpSpPr/>
          <p:nvPr/>
        </p:nvGrpSpPr>
        <p:grpSpPr>
          <a:xfrm>
            <a:off x="916109" y="2562570"/>
            <a:ext cx="363314" cy="356576"/>
            <a:chOff x="3763184" y="3817357"/>
            <a:chExt cx="363314" cy="356576"/>
          </a:xfrm>
        </p:grpSpPr>
        <p:sp>
          <p:nvSpPr>
            <p:cNvPr id="1251" name="Google Shape;1251;p54"/>
            <p:cNvSpPr/>
            <p:nvPr/>
          </p:nvSpPr>
          <p:spPr>
            <a:xfrm>
              <a:off x="3763184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4"/>
            <p:cNvSpPr/>
            <p:nvPr/>
          </p:nvSpPr>
          <p:spPr>
            <a:xfrm>
              <a:off x="3918324" y="3817357"/>
              <a:ext cx="208173" cy="356576"/>
            </a:xfrm>
            <a:custGeom>
              <a:rect b="b" l="l" r="r" t="t"/>
              <a:pathLst>
                <a:path extrusionOk="0" h="13602" w="7941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4"/>
            <p:cNvSpPr/>
            <p:nvPr/>
          </p:nvSpPr>
          <p:spPr>
            <a:xfrm>
              <a:off x="3848330" y="3964188"/>
              <a:ext cx="39375" cy="116945"/>
            </a:xfrm>
            <a:custGeom>
              <a:rect b="b" l="l" r="r" t="t"/>
              <a:pathLst>
                <a:path extrusionOk="0" h="4461" w="1502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4"/>
            <p:cNvSpPr/>
            <p:nvPr/>
          </p:nvSpPr>
          <p:spPr>
            <a:xfrm>
              <a:off x="3832418" y="3894403"/>
              <a:ext cx="55287" cy="47475"/>
            </a:xfrm>
            <a:custGeom>
              <a:rect b="b" l="l" r="r" t="t"/>
              <a:pathLst>
                <a:path extrusionOk="0" h="1811" w="2109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4"/>
            <p:cNvSpPr/>
            <p:nvPr/>
          </p:nvSpPr>
          <p:spPr>
            <a:xfrm>
              <a:off x="3925901" y="3964161"/>
              <a:ext cx="124914" cy="117365"/>
            </a:xfrm>
            <a:custGeom>
              <a:rect b="b" l="l" r="r" t="t"/>
              <a:pathLst>
                <a:path extrusionOk="0" h="4477" w="4765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6" name="Google Shape;1256;p54"/>
          <p:cNvGrpSpPr/>
          <p:nvPr/>
        </p:nvGrpSpPr>
        <p:grpSpPr>
          <a:xfrm>
            <a:off x="916109" y="3019770"/>
            <a:ext cx="363314" cy="356576"/>
            <a:chOff x="3763184" y="3817357"/>
            <a:chExt cx="363314" cy="356576"/>
          </a:xfrm>
        </p:grpSpPr>
        <p:sp>
          <p:nvSpPr>
            <p:cNvPr id="1257" name="Google Shape;1257;p54"/>
            <p:cNvSpPr/>
            <p:nvPr/>
          </p:nvSpPr>
          <p:spPr>
            <a:xfrm>
              <a:off x="3763184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4"/>
            <p:cNvSpPr/>
            <p:nvPr/>
          </p:nvSpPr>
          <p:spPr>
            <a:xfrm>
              <a:off x="3918324" y="3817357"/>
              <a:ext cx="208173" cy="356576"/>
            </a:xfrm>
            <a:custGeom>
              <a:rect b="b" l="l" r="r" t="t"/>
              <a:pathLst>
                <a:path extrusionOk="0" h="13602" w="7941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4"/>
            <p:cNvSpPr/>
            <p:nvPr/>
          </p:nvSpPr>
          <p:spPr>
            <a:xfrm>
              <a:off x="3848330" y="3964188"/>
              <a:ext cx="39375" cy="116945"/>
            </a:xfrm>
            <a:custGeom>
              <a:rect b="b" l="l" r="r" t="t"/>
              <a:pathLst>
                <a:path extrusionOk="0" h="4461" w="1502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4"/>
            <p:cNvSpPr/>
            <p:nvPr/>
          </p:nvSpPr>
          <p:spPr>
            <a:xfrm>
              <a:off x="3832418" y="3894403"/>
              <a:ext cx="55287" cy="47475"/>
            </a:xfrm>
            <a:custGeom>
              <a:rect b="b" l="l" r="r" t="t"/>
              <a:pathLst>
                <a:path extrusionOk="0" h="1811" w="2109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4"/>
            <p:cNvSpPr/>
            <p:nvPr/>
          </p:nvSpPr>
          <p:spPr>
            <a:xfrm>
              <a:off x="3925901" y="3964161"/>
              <a:ext cx="124914" cy="117365"/>
            </a:xfrm>
            <a:custGeom>
              <a:rect b="b" l="l" r="r" t="t"/>
              <a:pathLst>
                <a:path extrusionOk="0" h="4477" w="4765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2" name="Google Shape;1262;p54"/>
          <p:cNvGrpSpPr/>
          <p:nvPr/>
        </p:nvGrpSpPr>
        <p:grpSpPr>
          <a:xfrm>
            <a:off x="4624359" y="2097670"/>
            <a:ext cx="363314" cy="356576"/>
            <a:chOff x="3763184" y="3817357"/>
            <a:chExt cx="363314" cy="356576"/>
          </a:xfrm>
        </p:grpSpPr>
        <p:sp>
          <p:nvSpPr>
            <p:cNvPr id="1263" name="Google Shape;1263;p54"/>
            <p:cNvSpPr/>
            <p:nvPr/>
          </p:nvSpPr>
          <p:spPr>
            <a:xfrm>
              <a:off x="3763184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54"/>
            <p:cNvSpPr/>
            <p:nvPr/>
          </p:nvSpPr>
          <p:spPr>
            <a:xfrm>
              <a:off x="3918324" y="3817357"/>
              <a:ext cx="208173" cy="356576"/>
            </a:xfrm>
            <a:custGeom>
              <a:rect b="b" l="l" r="r" t="t"/>
              <a:pathLst>
                <a:path extrusionOk="0" h="13602" w="7941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54"/>
            <p:cNvSpPr/>
            <p:nvPr/>
          </p:nvSpPr>
          <p:spPr>
            <a:xfrm>
              <a:off x="3848330" y="3964188"/>
              <a:ext cx="39375" cy="116945"/>
            </a:xfrm>
            <a:custGeom>
              <a:rect b="b" l="l" r="r" t="t"/>
              <a:pathLst>
                <a:path extrusionOk="0" h="4461" w="1502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54"/>
            <p:cNvSpPr/>
            <p:nvPr/>
          </p:nvSpPr>
          <p:spPr>
            <a:xfrm>
              <a:off x="3832418" y="3894403"/>
              <a:ext cx="55287" cy="47475"/>
            </a:xfrm>
            <a:custGeom>
              <a:rect b="b" l="l" r="r" t="t"/>
              <a:pathLst>
                <a:path extrusionOk="0" h="1811" w="2109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54"/>
            <p:cNvSpPr/>
            <p:nvPr/>
          </p:nvSpPr>
          <p:spPr>
            <a:xfrm>
              <a:off x="3925901" y="3964161"/>
              <a:ext cx="124914" cy="117365"/>
            </a:xfrm>
            <a:custGeom>
              <a:rect b="b" l="l" r="r" t="t"/>
              <a:pathLst>
                <a:path extrusionOk="0" h="4477" w="4765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8" name="Google Shape;1268;p54"/>
          <p:cNvGrpSpPr/>
          <p:nvPr/>
        </p:nvGrpSpPr>
        <p:grpSpPr>
          <a:xfrm>
            <a:off x="4624359" y="2554870"/>
            <a:ext cx="363314" cy="356576"/>
            <a:chOff x="3763184" y="3817357"/>
            <a:chExt cx="363314" cy="356576"/>
          </a:xfrm>
        </p:grpSpPr>
        <p:sp>
          <p:nvSpPr>
            <p:cNvPr id="1269" name="Google Shape;1269;p54"/>
            <p:cNvSpPr/>
            <p:nvPr/>
          </p:nvSpPr>
          <p:spPr>
            <a:xfrm>
              <a:off x="3763184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54"/>
            <p:cNvSpPr/>
            <p:nvPr/>
          </p:nvSpPr>
          <p:spPr>
            <a:xfrm>
              <a:off x="3918324" y="3817357"/>
              <a:ext cx="208173" cy="356576"/>
            </a:xfrm>
            <a:custGeom>
              <a:rect b="b" l="l" r="r" t="t"/>
              <a:pathLst>
                <a:path extrusionOk="0" h="13602" w="7941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54"/>
            <p:cNvSpPr/>
            <p:nvPr/>
          </p:nvSpPr>
          <p:spPr>
            <a:xfrm>
              <a:off x="3848330" y="3964188"/>
              <a:ext cx="39375" cy="116945"/>
            </a:xfrm>
            <a:custGeom>
              <a:rect b="b" l="l" r="r" t="t"/>
              <a:pathLst>
                <a:path extrusionOk="0" h="4461" w="1502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54"/>
            <p:cNvSpPr/>
            <p:nvPr/>
          </p:nvSpPr>
          <p:spPr>
            <a:xfrm>
              <a:off x="3832418" y="3894403"/>
              <a:ext cx="55287" cy="47475"/>
            </a:xfrm>
            <a:custGeom>
              <a:rect b="b" l="l" r="r" t="t"/>
              <a:pathLst>
                <a:path extrusionOk="0" h="1811" w="2109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54"/>
            <p:cNvSpPr/>
            <p:nvPr/>
          </p:nvSpPr>
          <p:spPr>
            <a:xfrm>
              <a:off x="3925901" y="3964161"/>
              <a:ext cx="124914" cy="117365"/>
            </a:xfrm>
            <a:custGeom>
              <a:rect b="b" l="l" r="r" t="t"/>
              <a:pathLst>
                <a:path extrusionOk="0" h="4477" w="4765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4" name="Google Shape;1274;p54"/>
          <p:cNvGrpSpPr/>
          <p:nvPr/>
        </p:nvGrpSpPr>
        <p:grpSpPr>
          <a:xfrm>
            <a:off x="4624359" y="3012070"/>
            <a:ext cx="363314" cy="356576"/>
            <a:chOff x="3763184" y="3817357"/>
            <a:chExt cx="363314" cy="356576"/>
          </a:xfrm>
        </p:grpSpPr>
        <p:sp>
          <p:nvSpPr>
            <p:cNvPr id="1275" name="Google Shape;1275;p54"/>
            <p:cNvSpPr/>
            <p:nvPr/>
          </p:nvSpPr>
          <p:spPr>
            <a:xfrm>
              <a:off x="3763184" y="3817357"/>
              <a:ext cx="356865" cy="356498"/>
            </a:xfrm>
            <a:custGeom>
              <a:rect b="b" l="l" r="r" t="t"/>
              <a:pathLst>
                <a:path extrusionOk="0" h="13599" w="13613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54"/>
            <p:cNvSpPr/>
            <p:nvPr/>
          </p:nvSpPr>
          <p:spPr>
            <a:xfrm>
              <a:off x="3918324" y="3817357"/>
              <a:ext cx="208173" cy="356576"/>
            </a:xfrm>
            <a:custGeom>
              <a:rect b="b" l="l" r="r" t="t"/>
              <a:pathLst>
                <a:path extrusionOk="0" h="13602" w="7941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54"/>
            <p:cNvSpPr/>
            <p:nvPr/>
          </p:nvSpPr>
          <p:spPr>
            <a:xfrm>
              <a:off x="3848330" y="3964188"/>
              <a:ext cx="39375" cy="116945"/>
            </a:xfrm>
            <a:custGeom>
              <a:rect b="b" l="l" r="r" t="t"/>
              <a:pathLst>
                <a:path extrusionOk="0" h="4461" w="1502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54"/>
            <p:cNvSpPr/>
            <p:nvPr/>
          </p:nvSpPr>
          <p:spPr>
            <a:xfrm>
              <a:off x="3832418" y="3894403"/>
              <a:ext cx="55287" cy="47475"/>
            </a:xfrm>
            <a:custGeom>
              <a:rect b="b" l="l" r="r" t="t"/>
              <a:pathLst>
                <a:path extrusionOk="0" h="1811" w="2109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54"/>
            <p:cNvSpPr/>
            <p:nvPr/>
          </p:nvSpPr>
          <p:spPr>
            <a:xfrm>
              <a:off x="3925901" y="3964161"/>
              <a:ext cx="124914" cy="117365"/>
            </a:xfrm>
            <a:custGeom>
              <a:rect b="b" l="l" r="r" t="t"/>
              <a:pathLst>
                <a:path extrusionOk="0" h="4477" w="4765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0" name="Google Shape;1280;p54"/>
          <p:cNvSpPr txBox="1"/>
          <p:nvPr/>
        </p:nvSpPr>
        <p:spPr>
          <a:xfrm>
            <a:off x="1409075" y="2083575"/>
            <a:ext cx="309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Libre Franklin Light"/>
                <a:ea typeface="Libre Franklin Light"/>
                <a:cs typeface="Libre Franklin Light"/>
                <a:sym typeface="Libre Franklin Light"/>
                <a:hlinkClick r:id="rId3"/>
              </a:rPr>
              <a:t>www.linkedin.com/in/camilabsfreire/</a:t>
            </a:r>
            <a:endParaRPr sz="12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1281" name="Google Shape;1281;p54"/>
          <p:cNvSpPr txBox="1"/>
          <p:nvPr/>
        </p:nvSpPr>
        <p:spPr>
          <a:xfrm>
            <a:off x="1402975" y="2548500"/>
            <a:ext cx="309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Libre Franklin Light"/>
                <a:ea typeface="Libre Franklin Light"/>
                <a:cs typeface="Libre Franklin Light"/>
                <a:sym typeface="Libre Franklin Light"/>
                <a:hlinkClick r:id="rId4"/>
              </a:rPr>
              <a:t>www.linkedin.com/in/paloma-almeida1/</a:t>
            </a:r>
            <a:endParaRPr sz="1200">
              <a:solidFill>
                <a:schemeClr val="hlink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1282" name="Google Shape;1282;p54"/>
          <p:cNvSpPr txBox="1"/>
          <p:nvPr/>
        </p:nvSpPr>
        <p:spPr>
          <a:xfrm>
            <a:off x="5134825" y="2091275"/>
            <a:ext cx="352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Libre Franklin Light"/>
                <a:ea typeface="Libre Franklin Light"/>
                <a:cs typeface="Libre Franklin Light"/>
                <a:sym typeface="Libre Franklin Light"/>
                <a:hlinkClick r:id="rId5"/>
              </a:rPr>
              <a:t>www.linkedin.com/in/camilla-severo-spjiorin/</a:t>
            </a:r>
            <a:endParaRPr sz="12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1283" name="Google Shape;1283;p54"/>
          <p:cNvSpPr txBox="1"/>
          <p:nvPr/>
        </p:nvSpPr>
        <p:spPr>
          <a:xfrm>
            <a:off x="5134825" y="2548500"/>
            <a:ext cx="352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Libre Franklin Light"/>
                <a:ea typeface="Libre Franklin Light"/>
                <a:cs typeface="Libre Franklin Light"/>
                <a:sym typeface="Libre Franklin Light"/>
                <a:hlinkClick r:id="rId6"/>
              </a:rPr>
              <a:t>www.linkedin.com/in/paloma-souza14/</a:t>
            </a:r>
            <a:endParaRPr sz="12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1284" name="Google Shape;1284;p54"/>
          <p:cNvSpPr txBox="1"/>
          <p:nvPr/>
        </p:nvSpPr>
        <p:spPr>
          <a:xfrm>
            <a:off x="1409075" y="3013425"/>
            <a:ext cx="309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Libre Franklin Light"/>
                <a:ea typeface="Libre Franklin Light"/>
                <a:cs typeface="Libre Franklin Light"/>
                <a:sym typeface="Libre Franklin Light"/>
                <a:hlinkClick r:id="rId7"/>
              </a:rPr>
              <a:t>www.linkedin.com/in/naiara-lima-up/</a:t>
            </a:r>
            <a:endParaRPr sz="12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1285" name="Google Shape;1285;p54"/>
          <p:cNvSpPr txBox="1"/>
          <p:nvPr/>
        </p:nvSpPr>
        <p:spPr>
          <a:xfrm>
            <a:off x="5134825" y="3005725"/>
            <a:ext cx="352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Libre Franklin Light"/>
                <a:ea typeface="Libre Franklin Light"/>
                <a:cs typeface="Libre Franklin Light"/>
                <a:sym typeface="Libre Franklin Light"/>
                <a:hlinkClick r:id="rId8"/>
              </a:rPr>
              <a:t>www.linkedin.com/in/taisfrancisco/</a:t>
            </a:r>
            <a:endParaRPr sz="12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28"/>
          <p:cNvSpPr txBox="1"/>
          <p:nvPr>
            <p:ph type="title"/>
          </p:nvPr>
        </p:nvSpPr>
        <p:spPr>
          <a:xfrm flipH="1">
            <a:off x="2532316" y="207050"/>
            <a:ext cx="4204800" cy="841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 tipos de dados</a:t>
            </a:r>
            <a:endParaRPr/>
          </a:p>
        </p:txBody>
      </p:sp>
      <p:sp>
        <p:nvSpPr>
          <p:cNvPr id="776" name="Google Shape;776;p28"/>
          <p:cNvSpPr txBox="1"/>
          <p:nvPr>
            <p:ph idx="1" type="subTitle"/>
          </p:nvPr>
        </p:nvSpPr>
        <p:spPr>
          <a:xfrm flipH="1">
            <a:off x="3926650" y="4424100"/>
            <a:ext cx="3726000" cy="71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Os dados foram extraídos da plataforma </a:t>
            </a:r>
            <a:r>
              <a:rPr b="1" lang="en" sz="1300">
                <a:latin typeface="Libre Franklin"/>
                <a:ea typeface="Libre Franklin"/>
                <a:cs typeface="Libre Franklin"/>
                <a:sym typeface="Libre Franklin"/>
              </a:rPr>
              <a:t>Kaggle</a:t>
            </a:r>
            <a:r>
              <a:rPr lang="en" sz="1300"/>
              <a:t>. </a:t>
            </a:r>
            <a:br>
              <a:rPr lang="en" sz="1300"/>
            </a:br>
            <a:br>
              <a:rPr lang="en" sz="1300"/>
            </a:br>
            <a:endParaRPr sz="1300"/>
          </a:p>
        </p:txBody>
      </p:sp>
      <p:grpSp>
        <p:nvGrpSpPr>
          <p:cNvPr id="777" name="Google Shape;777;p28"/>
          <p:cNvGrpSpPr/>
          <p:nvPr/>
        </p:nvGrpSpPr>
        <p:grpSpPr>
          <a:xfrm>
            <a:off x="-610601" y="2992595"/>
            <a:ext cx="2341938" cy="2150910"/>
            <a:chOff x="622593" y="2275976"/>
            <a:chExt cx="2346397" cy="2751931"/>
          </a:xfrm>
        </p:grpSpPr>
        <p:sp>
          <p:nvSpPr>
            <p:cNvPr id="778" name="Google Shape;778;p28"/>
            <p:cNvSpPr/>
            <p:nvPr/>
          </p:nvSpPr>
          <p:spPr>
            <a:xfrm>
              <a:off x="790661" y="3295543"/>
              <a:ext cx="2011099" cy="1732364"/>
            </a:xfrm>
            <a:custGeom>
              <a:rect b="b" l="l" r="r" t="t"/>
              <a:pathLst>
                <a:path extrusionOk="0" h="50628" w="58774">
                  <a:moveTo>
                    <a:pt x="1" y="0"/>
                  </a:moveTo>
                  <a:lnTo>
                    <a:pt x="1" y="50627"/>
                  </a:lnTo>
                  <a:lnTo>
                    <a:pt x="58773" y="50627"/>
                  </a:lnTo>
                  <a:lnTo>
                    <a:pt x="587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883284" y="3295543"/>
              <a:ext cx="1824990" cy="1732364"/>
            </a:xfrm>
            <a:custGeom>
              <a:rect b="b" l="l" r="r" t="t"/>
              <a:pathLst>
                <a:path extrusionOk="0" h="50628" w="53335">
                  <a:moveTo>
                    <a:pt x="1" y="0"/>
                  </a:moveTo>
                  <a:lnTo>
                    <a:pt x="1" y="50627"/>
                  </a:lnTo>
                  <a:lnTo>
                    <a:pt x="53334" y="50627"/>
                  </a:lnTo>
                  <a:lnTo>
                    <a:pt x="53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623448" y="2749285"/>
              <a:ext cx="2345541" cy="435691"/>
            </a:xfrm>
            <a:custGeom>
              <a:rect b="b" l="l" r="r" t="t"/>
              <a:pathLst>
                <a:path extrusionOk="0" h="12733" w="68548">
                  <a:moveTo>
                    <a:pt x="14687" y="0"/>
                  </a:moveTo>
                  <a:lnTo>
                    <a:pt x="1" y="9975"/>
                  </a:lnTo>
                  <a:lnTo>
                    <a:pt x="3785" y="12732"/>
                  </a:lnTo>
                  <a:lnTo>
                    <a:pt x="34261" y="12406"/>
                  </a:lnTo>
                  <a:lnTo>
                    <a:pt x="64763" y="12732"/>
                  </a:lnTo>
                  <a:lnTo>
                    <a:pt x="68547" y="9975"/>
                  </a:lnTo>
                  <a:lnTo>
                    <a:pt x="538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622593" y="3090590"/>
              <a:ext cx="2346397" cy="289035"/>
            </a:xfrm>
            <a:custGeom>
              <a:rect b="b" l="l" r="r" t="t"/>
              <a:pathLst>
                <a:path extrusionOk="0" h="8447" w="68573">
                  <a:moveTo>
                    <a:pt x="0" y="0"/>
                  </a:moveTo>
                  <a:lnTo>
                    <a:pt x="0" y="8446"/>
                  </a:lnTo>
                  <a:lnTo>
                    <a:pt x="68572" y="8446"/>
                  </a:lnTo>
                  <a:lnTo>
                    <a:pt x="685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622593" y="3242372"/>
              <a:ext cx="1721209" cy="137246"/>
            </a:xfrm>
            <a:custGeom>
              <a:rect b="b" l="l" r="r" t="t"/>
              <a:pathLst>
                <a:path extrusionOk="0" h="4011" w="50302">
                  <a:moveTo>
                    <a:pt x="0" y="0"/>
                  </a:moveTo>
                  <a:lnTo>
                    <a:pt x="0" y="4010"/>
                  </a:lnTo>
                  <a:lnTo>
                    <a:pt x="50301" y="4010"/>
                  </a:lnTo>
                  <a:cubicBezTo>
                    <a:pt x="50301" y="4010"/>
                    <a:pt x="8196" y="2331"/>
                    <a:pt x="6291" y="1830"/>
                  </a:cubicBezTo>
                  <a:cubicBezTo>
                    <a:pt x="4386" y="130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1309477" y="2863327"/>
              <a:ext cx="973419" cy="51497"/>
            </a:xfrm>
            <a:custGeom>
              <a:rect b="b" l="l" r="r" t="t"/>
              <a:pathLst>
                <a:path extrusionOk="0" h="1505" w="28448">
                  <a:moveTo>
                    <a:pt x="1680" y="1"/>
                  </a:moveTo>
                  <a:lnTo>
                    <a:pt x="1" y="1504"/>
                  </a:lnTo>
                  <a:lnTo>
                    <a:pt x="28447" y="1504"/>
                  </a:lnTo>
                  <a:lnTo>
                    <a:pt x="265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1343795" y="3090590"/>
              <a:ext cx="1625160" cy="72062"/>
            </a:xfrm>
            <a:custGeom>
              <a:rect b="b" l="l" r="r" t="t"/>
              <a:pathLst>
                <a:path extrusionOk="0" h="2106" w="47495">
                  <a:moveTo>
                    <a:pt x="0" y="0"/>
                  </a:moveTo>
                  <a:lnTo>
                    <a:pt x="47494" y="2105"/>
                  </a:lnTo>
                  <a:lnTo>
                    <a:pt x="47494" y="0"/>
                  </a:lnTo>
                  <a:close/>
                </a:path>
              </a:pathLst>
            </a:custGeom>
            <a:solidFill>
              <a:srgbClr val="000000">
                <a:alpha val="117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1556447" y="2275976"/>
              <a:ext cx="807020" cy="638875"/>
            </a:xfrm>
            <a:custGeom>
              <a:rect b="b" l="l" r="r" t="t"/>
              <a:pathLst>
                <a:path extrusionOk="0" h="18671" w="23585">
                  <a:moveTo>
                    <a:pt x="8161" y="0"/>
                  </a:moveTo>
                  <a:cubicBezTo>
                    <a:pt x="7794" y="0"/>
                    <a:pt x="7445" y="217"/>
                    <a:pt x="7294" y="575"/>
                  </a:cubicBezTo>
                  <a:lnTo>
                    <a:pt x="1" y="18645"/>
                  </a:lnTo>
                  <a:lnTo>
                    <a:pt x="18823" y="18670"/>
                  </a:lnTo>
                  <a:lnTo>
                    <a:pt x="23384" y="6816"/>
                  </a:lnTo>
                  <a:cubicBezTo>
                    <a:pt x="23585" y="6314"/>
                    <a:pt x="23334" y="5763"/>
                    <a:pt x="22858" y="5562"/>
                  </a:cubicBezTo>
                  <a:lnTo>
                    <a:pt x="8522" y="74"/>
                  </a:lnTo>
                  <a:cubicBezTo>
                    <a:pt x="8404" y="24"/>
                    <a:pt x="8281" y="0"/>
                    <a:pt x="81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1797430" y="2370241"/>
              <a:ext cx="220429" cy="211841"/>
            </a:xfrm>
            <a:custGeom>
              <a:rect b="b" l="l" r="r" t="t"/>
              <a:pathLst>
                <a:path extrusionOk="0" h="6191" w="6442">
                  <a:moveTo>
                    <a:pt x="2356" y="978"/>
                  </a:moveTo>
                  <a:lnTo>
                    <a:pt x="5339" y="2181"/>
                  </a:lnTo>
                  <a:cubicBezTo>
                    <a:pt x="5364" y="2181"/>
                    <a:pt x="5364" y="2206"/>
                    <a:pt x="5364" y="2231"/>
                  </a:cubicBezTo>
                  <a:lnTo>
                    <a:pt x="4136" y="5214"/>
                  </a:lnTo>
                  <a:cubicBezTo>
                    <a:pt x="4136" y="5239"/>
                    <a:pt x="4111" y="5239"/>
                    <a:pt x="4086" y="5239"/>
                  </a:cubicBezTo>
                  <a:lnTo>
                    <a:pt x="1103" y="4036"/>
                  </a:lnTo>
                  <a:cubicBezTo>
                    <a:pt x="1078" y="4010"/>
                    <a:pt x="1078" y="3985"/>
                    <a:pt x="1078" y="3985"/>
                  </a:cubicBezTo>
                  <a:lnTo>
                    <a:pt x="2281" y="1003"/>
                  </a:lnTo>
                  <a:cubicBezTo>
                    <a:pt x="2306" y="978"/>
                    <a:pt x="2306" y="978"/>
                    <a:pt x="2306" y="978"/>
                  </a:cubicBezTo>
                  <a:close/>
                  <a:moveTo>
                    <a:pt x="2319" y="0"/>
                  </a:moveTo>
                  <a:cubicBezTo>
                    <a:pt x="2187" y="0"/>
                    <a:pt x="2056" y="26"/>
                    <a:pt x="1930" y="76"/>
                  </a:cubicBezTo>
                  <a:cubicBezTo>
                    <a:pt x="1705" y="201"/>
                    <a:pt x="1504" y="376"/>
                    <a:pt x="1404" y="627"/>
                  </a:cubicBezTo>
                  <a:lnTo>
                    <a:pt x="201" y="3609"/>
                  </a:lnTo>
                  <a:cubicBezTo>
                    <a:pt x="0" y="4136"/>
                    <a:pt x="226" y="4712"/>
                    <a:pt x="752" y="4913"/>
                  </a:cubicBezTo>
                  <a:lnTo>
                    <a:pt x="3735" y="6116"/>
                  </a:lnTo>
                  <a:cubicBezTo>
                    <a:pt x="3860" y="6166"/>
                    <a:pt x="3985" y="6191"/>
                    <a:pt x="4111" y="6191"/>
                  </a:cubicBezTo>
                  <a:cubicBezTo>
                    <a:pt x="4512" y="6191"/>
                    <a:pt x="4888" y="5965"/>
                    <a:pt x="5038" y="5564"/>
                  </a:cubicBezTo>
                  <a:lnTo>
                    <a:pt x="6241" y="2582"/>
                  </a:lnTo>
                  <a:cubicBezTo>
                    <a:pt x="6442" y="2081"/>
                    <a:pt x="6191" y="1504"/>
                    <a:pt x="5690" y="1279"/>
                  </a:cubicBezTo>
                  <a:lnTo>
                    <a:pt x="2707" y="76"/>
                  </a:lnTo>
                  <a:cubicBezTo>
                    <a:pt x="2582" y="26"/>
                    <a:pt x="2450" y="0"/>
                    <a:pt x="23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8"/>
            <p:cNvSpPr/>
            <p:nvPr/>
          </p:nvSpPr>
          <p:spPr>
            <a:xfrm>
              <a:off x="1844579" y="2347624"/>
              <a:ext cx="101250" cy="184090"/>
            </a:xfrm>
            <a:custGeom>
              <a:rect b="b" l="l" r="r" t="t"/>
              <a:pathLst>
                <a:path extrusionOk="0" h="5380" w="2959">
                  <a:moveTo>
                    <a:pt x="723" y="1"/>
                  </a:moveTo>
                  <a:cubicBezTo>
                    <a:pt x="700" y="1"/>
                    <a:pt x="676" y="4"/>
                    <a:pt x="653" y="10"/>
                  </a:cubicBezTo>
                  <a:lnTo>
                    <a:pt x="126" y="260"/>
                  </a:lnTo>
                  <a:cubicBezTo>
                    <a:pt x="51" y="311"/>
                    <a:pt x="1" y="436"/>
                    <a:pt x="51" y="536"/>
                  </a:cubicBezTo>
                  <a:lnTo>
                    <a:pt x="1705" y="3945"/>
                  </a:lnTo>
                  <a:cubicBezTo>
                    <a:pt x="1755" y="4045"/>
                    <a:pt x="1680" y="4195"/>
                    <a:pt x="1580" y="4220"/>
                  </a:cubicBezTo>
                  <a:lnTo>
                    <a:pt x="803" y="4446"/>
                  </a:lnTo>
                  <a:cubicBezTo>
                    <a:pt x="703" y="4471"/>
                    <a:pt x="628" y="4596"/>
                    <a:pt x="678" y="4697"/>
                  </a:cubicBezTo>
                  <a:lnTo>
                    <a:pt x="828" y="5248"/>
                  </a:lnTo>
                  <a:cubicBezTo>
                    <a:pt x="849" y="5331"/>
                    <a:pt x="938" y="5380"/>
                    <a:pt x="1025" y="5380"/>
                  </a:cubicBezTo>
                  <a:cubicBezTo>
                    <a:pt x="1044" y="5380"/>
                    <a:pt x="1061" y="5378"/>
                    <a:pt x="1079" y="5373"/>
                  </a:cubicBezTo>
                  <a:lnTo>
                    <a:pt x="2607" y="4897"/>
                  </a:lnTo>
                  <a:cubicBezTo>
                    <a:pt x="2733" y="4872"/>
                    <a:pt x="2858" y="4772"/>
                    <a:pt x="2908" y="4646"/>
                  </a:cubicBezTo>
                  <a:cubicBezTo>
                    <a:pt x="2958" y="4521"/>
                    <a:pt x="2958" y="4371"/>
                    <a:pt x="2908" y="4245"/>
                  </a:cubicBezTo>
                  <a:lnTo>
                    <a:pt x="903" y="110"/>
                  </a:lnTo>
                  <a:cubicBezTo>
                    <a:pt x="865" y="33"/>
                    <a:pt x="797" y="1"/>
                    <a:pt x="7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8"/>
            <p:cNvSpPr/>
            <p:nvPr/>
          </p:nvSpPr>
          <p:spPr>
            <a:xfrm>
              <a:off x="1828293" y="2331645"/>
              <a:ext cx="134680" cy="216152"/>
            </a:xfrm>
            <a:custGeom>
              <a:rect b="b" l="l" r="r" t="t"/>
              <a:pathLst>
                <a:path extrusionOk="0" h="6317" w="3936">
                  <a:moveTo>
                    <a:pt x="1204" y="477"/>
                  </a:moveTo>
                  <a:cubicBezTo>
                    <a:pt x="1279" y="477"/>
                    <a:pt x="1354" y="502"/>
                    <a:pt x="1379" y="577"/>
                  </a:cubicBezTo>
                  <a:lnTo>
                    <a:pt x="3384" y="4712"/>
                  </a:lnTo>
                  <a:cubicBezTo>
                    <a:pt x="3434" y="4838"/>
                    <a:pt x="3434" y="4988"/>
                    <a:pt x="3384" y="5113"/>
                  </a:cubicBezTo>
                  <a:cubicBezTo>
                    <a:pt x="3334" y="5239"/>
                    <a:pt x="3209" y="5339"/>
                    <a:pt x="3083" y="5364"/>
                  </a:cubicBezTo>
                  <a:lnTo>
                    <a:pt x="1555" y="5840"/>
                  </a:lnTo>
                  <a:lnTo>
                    <a:pt x="1505" y="5840"/>
                  </a:lnTo>
                  <a:cubicBezTo>
                    <a:pt x="1404" y="5840"/>
                    <a:pt x="1329" y="5790"/>
                    <a:pt x="1304" y="5715"/>
                  </a:cubicBezTo>
                  <a:lnTo>
                    <a:pt x="1154" y="5164"/>
                  </a:lnTo>
                  <a:cubicBezTo>
                    <a:pt x="1104" y="5063"/>
                    <a:pt x="1179" y="4938"/>
                    <a:pt x="1279" y="4913"/>
                  </a:cubicBezTo>
                  <a:lnTo>
                    <a:pt x="2056" y="4687"/>
                  </a:lnTo>
                  <a:cubicBezTo>
                    <a:pt x="2156" y="4662"/>
                    <a:pt x="2231" y="4512"/>
                    <a:pt x="2181" y="4412"/>
                  </a:cubicBezTo>
                  <a:lnTo>
                    <a:pt x="527" y="1003"/>
                  </a:lnTo>
                  <a:cubicBezTo>
                    <a:pt x="477" y="903"/>
                    <a:pt x="527" y="778"/>
                    <a:pt x="602" y="727"/>
                  </a:cubicBezTo>
                  <a:lnTo>
                    <a:pt x="1129" y="477"/>
                  </a:lnTo>
                  <a:close/>
                  <a:moveTo>
                    <a:pt x="1204" y="1"/>
                  </a:moveTo>
                  <a:cubicBezTo>
                    <a:pt x="1104" y="1"/>
                    <a:pt x="1003" y="1"/>
                    <a:pt x="928" y="51"/>
                  </a:cubicBezTo>
                  <a:lnTo>
                    <a:pt x="402" y="301"/>
                  </a:lnTo>
                  <a:cubicBezTo>
                    <a:pt x="251" y="377"/>
                    <a:pt x="126" y="527"/>
                    <a:pt x="51" y="677"/>
                  </a:cubicBezTo>
                  <a:cubicBezTo>
                    <a:pt x="1" y="853"/>
                    <a:pt x="1" y="1028"/>
                    <a:pt x="101" y="1204"/>
                  </a:cubicBezTo>
                  <a:lnTo>
                    <a:pt x="1605" y="4311"/>
                  </a:lnTo>
                  <a:lnTo>
                    <a:pt x="1129" y="4462"/>
                  </a:lnTo>
                  <a:cubicBezTo>
                    <a:pt x="778" y="4562"/>
                    <a:pt x="577" y="4938"/>
                    <a:pt x="677" y="5289"/>
                  </a:cubicBezTo>
                  <a:lnTo>
                    <a:pt x="853" y="5840"/>
                  </a:lnTo>
                  <a:cubicBezTo>
                    <a:pt x="928" y="6116"/>
                    <a:pt x="1204" y="6316"/>
                    <a:pt x="1505" y="6316"/>
                  </a:cubicBezTo>
                  <a:cubicBezTo>
                    <a:pt x="1555" y="6316"/>
                    <a:pt x="1630" y="6316"/>
                    <a:pt x="1680" y="6291"/>
                  </a:cubicBezTo>
                  <a:lnTo>
                    <a:pt x="3209" y="5840"/>
                  </a:lnTo>
                  <a:cubicBezTo>
                    <a:pt x="3484" y="5740"/>
                    <a:pt x="3710" y="5565"/>
                    <a:pt x="3810" y="5314"/>
                  </a:cubicBezTo>
                  <a:cubicBezTo>
                    <a:pt x="3936" y="5038"/>
                    <a:pt x="3936" y="4763"/>
                    <a:pt x="3810" y="4512"/>
                  </a:cubicBezTo>
                  <a:lnTo>
                    <a:pt x="1805" y="377"/>
                  </a:lnTo>
                  <a:cubicBezTo>
                    <a:pt x="1705" y="151"/>
                    <a:pt x="1454" y="1"/>
                    <a:pt x="1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8"/>
            <p:cNvSpPr/>
            <p:nvPr/>
          </p:nvSpPr>
          <p:spPr>
            <a:xfrm>
              <a:off x="1980930" y="2493726"/>
              <a:ext cx="260772" cy="421115"/>
            </a:xfrm>
            <a:custGeom>
              <a:rect b="b" l="l" r="r" t="t"/>
              <a:pathLst>
                <a:path extrusionOk="0" h="12307" w="7621">
                  <a:moveTo>
                    <a:pt x="4813" y="0"/>
                  </a:moveTo>
                  <a:lnTo>
                    <a:pt x="1" y="12306"/>
                  </a:lnTo>
                  <a:lnTo>
                    <a:pt x="3259" y="12306"/>
                  </a:lnTo>
                  <a:lnTo>
                    <a:pt x="7620" y="1103"/>
                  </a:lnTo>
                  <a:lnTo>
                    <a:pt x="48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8"/>
            <p:cNvSpPr/>
            <p:nvPr/>
          </p:nvSpPr>
          <p:spPr>
            <a:xfrm>
              <a:off x="1901207" y="2519457"/>
              <a:ext cx="196408" cy="395383"/>
            </a:xfrm>
            <a:custGeom>
              <a:rect b="b" l="l" r="r" t="t"/>
              <a:pathLst>
                <a:path extrusionOk="0" h="11555" w="5740">
                  <a:moveTo>
                    <a:pt x="4486" y="0"/>
                  </a:moveTo>
                  <a:lnTo>
                    <a:pt x="0" y="11554"/>
                  </a:lnTo>
                  <a:lnTo>
                    <a:pt x="1404" y="11554"/>
                  </a:lnTo>
                  <a:lnTo>
                    <a:pt x="5739" y="477"/>
                  </a:lnTo>
                  <a:lnTo>
                    <a:pt x="44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8"/>
            <p:cNvSpPr/>
            <p:nvPr/>
          </p:nvSpPr>
          <p:spPr>
            <a:xfrm>
              <a:off x="1669668" y="2571773"/>
              <a:ext cx="209274" cy="343065"/>
            </a:xfrm>
            <a:custGeom>
              <a:rect b="b" l="l" r="r" t="t"/>
              <a:pathLst>
                <a:path extrusionOk="0" h="10026" w="6116">
                  <a:moveTo>
                    <a:pt x="3910" y="0"/>
                  </a:moveTo>
                  <a:lnTo>
                    <a:pt x="0" y="10025"/>
                  </a:lnTo>
                  <a:lnTo>
                    <a:pt x="2557" y="10025"/>
                  </a:lnTo>
                  <a:lnTo>
                    <a:pt x="6115" y="877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8"/>
            <p:cNvSpPr/>
            <p:nvPr/>
          </p:nvSpPr>
          <p:spPr>
            <a:xfrm>
              <a:off x="1709119" y="3492764"/>
              <a:ext cx="184398" cy="175844"/>
            </a:xfrm>
            <a:custGeom>
              <a:rect b="b" l="l" r="r" t="t"/>
              <a:pathLst>
                <a:path extrusionOk="0" h="5139" w="5389">
                  <a:moveTo>
                    <a:pt x="2707" y="1"/>
                  </a:moveTo>
                  <a:lnTo>
                    <a:pt x="1880" y="1705"/>
                  </a:lnTo>
                  <a:lnTo>
                    <a:pt x="0" y="1981"/>
                  </a:lnTo>
                  <a:lnTo>
                    <a:pt x="1353" y="3284"/>
                  </a:lnTo>
                  <a:lnTo>
                    <a:pt x="1028" y="5139"/>
                  </a:lnTo>
                  <a:lnTo>
                    <a:pt x="2707" y="4261"/>
                  </a:lnTo>
                  <a:lnTo>
                    <a:pt x="4361" y="5139"/>
                  </a:lnTo>
                  <a:lnTo>
                    <a:pt x="4060" y="3284"/>
                  </a:lnTo>
                  <a:lnTo>
                    <a:pt x="5389" y="1981"/>
                  </a:lnTo>
                  <a:lnTo>
                    <a:pt x="3534" y="1705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8"/>
            <p:cNvSpPr/>
            <p:nvPr/>
          </p:nvSpPr>
          <p:spPr>
            <a:xfrm>
              <a:off x="1550459" y="3544225"/>
              <a:ext cx="108093" cy="102926"/>
            </a:xfrm>
            <a:custGeom>
              <a:rect b="b" l="l" r="r" t="t"/>
              <a:pathLst>
                <a:path extrusionOk="0" h="3008" w="3159">
                  <a:moveTo>
                    <a:pt x="1579" y="0"/>
                  </a:moveTo>
                  <a:lnTo>
                    <a:pt x="1078" y="978"/>
                  </a:lnTo>
                  <a:lnTo>
                    <a:pt x="0" y="1153"/>
                  </a:lnTo>
                  <a:lnTo>
                    <a:pt x="777" y="1905"/>
                  </a:lnTo>
                  <a:lnTo>
                    <a:pt x="602" y="3008"/>
                  </a:lnTo>
                  <a:lnTo>
                    <a:pt x="1579" y="2482"/>
                  </a:lnTo>
                  <a:lnTo>
                    <a:pt x="2557" y="3008"/>
                  </a:lnTo>
                  <a:lnTo>
                    <a:pt x="2356" y="1905"/>
                  </a:lnTo>
                  <a:lnTo>
                    <a:pt x="3158" y="1153"/>
                  </a:lnTo>
                  <a:lnTo>
                    <a:pt x="2056" y="978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8"/>
            <p:cNvSpPr/>
            <p:nvPr/>
          </p:nvSpPr>
          <p:spPr>
            <a:xfrm>
              <a:off x="1933780" y="3544225"/>
              <a:ext cx="108093" cy="102926"/>
            </a:xfrm>
            <a:custGeom>
              <a:rect b="b" l="l" r="r" t="t"/>
              <a:pathLst>
                <a:path extrusionOk="0" h="3008" w="3159">
                  <a:moveTo>
                    <a:pt x="1579" y="0"/>
                  </a:moveTo>
                  <a:lnTo>
                    <a:pt x="1103" y="978"/>
                  </a:lnTo>
                  <a:lnTo>
                    <a:pt x="0" y="1153"/>
                  </a:lnTo>
                  <a:lnTo>
                    <a:pt x="802" y="1905"/>
                  </a:lnTo>
                  <a:lnTo>
                    <a:pt x="602" y="3008"/>
                  </a:lnTo>
                  <a:lnTo>
                    <a:pt x="1579" y="2482"/>
                  </a:lnTo>
                  <a:lnTo>
                    <a:pt x="2557" y="3008"/>
                  </a:lnTo>
                  <a:lnTo>
                    <a:pt x="2356" y="1905"/>
                  </a:lnTo>
                  <a:lnTo>
                    <a:pt x="3158" y="1153"/>
                  </a:lnTo>
                  <a:lnTo>
                    <a:pt x="2056" y="978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8"/>
            <p:cNvSpPr/>
            <p:nvPr/>
          </p:nvSpPr>
          <p:spPr>
            <a:xfrm>
              <a:off x="1047930" y="3878652"/>
              <a:ext cx="189565" cy="49786"/>
            </a:xfrm>
            <a:custGeom>
              <a:rect b="b" l="l" r="r" t="t"/>
              <a:pathLst>
                <a:path extrusionOk="0" h="1455" w="5540">
                  <a:moveTo>
                    <a:pt x="1" y="1"/>
                  </a:moveTo>
                  <a:lnTo>
                    <a:pt x="1" y="1455"/>
                  </a:lnTo>
                  <a:lnTo>
                    <a:pt x="5539" y="1455"/>
                  </a:lnTo>
                  <a:lnTo>
                    <a:pt x="5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8"/>
            <p:cNvSpPr/>
            <p:nvPr/>
          </p:nvSpPr>
          <p:spPr>
            <a:xfrm>
              <a:off x="1047930" y="3928402"/>
              <a:ext cx="189565" cy="48931"/>
            </a:xfrm>
            <a:custGeom>
              <a:rect b="b" l="l" r="r" t="t"/>
              <a:pathLst>
                <a:path extrusionOk="0" h="1430" w="5540">
                  <a:moveTo>
                    <a:pt x="1" y="1"/>
                  </a:moveTo>
                  <a:lnTo>
                    <a:pt x="1" y="1429"/>
                  </a:lnTo>
                  <a:lnTo>
                    <a:pt x="5539" y="1429"/>
                  </a:lnTo>
                  <a:lnTo>
                    <a:pt x="5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8"/>
            <p:cNvSpPr/>
            <p:nvPr/>
          </p:nvSpPr>
          <p:spPr>
            <a:xfrm>
              <a:off x="1047930" y="3829792"/>
              <a:ext cx="189565" cy="48897"/>
            </a:xfrm>
            <a:custGeom>
              <a:rect b="b" l="l" r="r" t="t"/>
              <a:pathLst>
                <a:path extrusionOk="0" h="1429" w="5540">
                  <a:moveTo>
                    <a:pt x="1" y="0"/>
                  </a:moveTo>
                  <a:lnTo>
                    <a:pt x="1" y="1429"/>
                  </a:lnTo>
                  <a:lnTo>
                    <a:pt x="5539" y="1429"/>
                  </a:lnTo>
                  <a:lnTo>
                    <a:pt x="5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8"/>
            <p:cNvSpPr/>
            <p:nvPr/>
          </p:nvSpPr>
          <p:spPr>
            <a:xfrm>
              <a:off x="1047930" y="3977297"/>
              <a:ext cx="189565" cy="49752"/>
            </a:xfrm>
            <a:custGeom>
              <a:rect b="b" l="l" r="r" t="t"/>
              <a:pathLst>
                <a:path extrusionOk="0" h="1454" w="5540">
                  <a:moveTo>
                    <a:pt x="1" y="0"/>
                  </a:moveTo>
                  <a:lnTo>
                    <a:pt x="1" y="1454"/>
                  </a:lnTo>
                  <a:lnTo>
                    <a:pt x="5539" y="1454"/>
                  </a:lnTo>
                  <a:lnTo>
                    <a:pt x="55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8"/>
            <p:cNvSpPr/>
            <p:nvPr/>
          </p:nvSpPr>
          <p:spPr>
            <a:xfrm>
              <a:off x="2353986" y="3878652"/>
              <a:ext cx="189565" cy="49786"/>
            </a:xfrm>
            <a:custGeom>
              <a:rect b="b" l="l" r="r" t="t"/>
              <a:pathLst>
                <a:path extrusionOk="0" h="1455" w="5540">
                  <a:moveTo>
                    <a:pt x="0" y="1"/>
                  </a:moveTo>
                  <a:lnTo>
                    <a:pt x="0" y="1455"/>
                  </a:lnTo>
                  <a:lnTo>
                    <a:pt x="5539" y="1455"/>
                  </a:lnTo>
                  <a:lnTo>
                    <a:pt x="55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8"/>
            <p:cNvSpPr/>
            <p:nvPr/>
          </p:nvSpPr>
          <p:spPr>
            <a:xfrm>
              <a:off x="2353986" y="3928402"/>
              <a:ext cx="189565" cy="48931"/>
            </a:xfrm>
            <a:custGeom>
              <a:rect b="b" l="l" r="r" t="t"/>
              <a:pathLst>
                <a:path extrusionOk="0" h="1430" w="5540">
                  <a:moveTo>
                    <a:pt x="0" y="1"/>
                  </a:moveTo>
                  <a:lnTo>
                    <a:pt x="0" y="1429"/>
                  </a:lnTo>
                  <a:lnTo>
                    <a:pt x="5539" y="1429"/>
                  </a:lnTo>
                  <a:lnTo>
                    <a:pt x="5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8"/>
            <p:cNvSpPr/>
            <p:nvPr/>
          </p:nvSpPr>
          <p:spPr>
            <a:xfrm>
              <a:off x="2353986" y="3829792"/>
              <a:ext cx="189565" cy="48897"/>
            </a:xfrm>
            <a:custGeom>
              <a:rect b="b" l="l" r="r" t="t"/>
              <a:pathLst>
                <a:path extrusionOk="0" h="1429" w="5540">
                  <a:moveTo>
                    <a:pt x="0" y="0"/>
                  </a:moveTo>
                  <a:lnTo>
                    <a:pt x="0" y="1429"/>
                  </a:lnTo>
                  <a:lnTo>
                    <a:pt x="5539" y="1429"/>
                  </a:lnTo>
                  <a:lnTo>
                    <a:pt x="55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8"/>
            <p:cNvSpPr/>
            <p:nvPr/>
          </p:nvSpPr>
          <p:spPr>
            <a:xfrm>
              <a:off x="2353986" y="3977297"/>
              <a:ext cx="189565" cy="49752"/>
            </a:xfrm>
            <a:custGeom>
              <a:rect b="b" l="l" r="r" t="t"/>
              <a:pathLst>
                <a:path extrusionOk="0" h="1454" w="5540">
                  <a:moveTo>
                    <a:pt x="0" y="0"/>
                  </a:moveTo>
                  <a:lnTo>
                    <a:pt x="0" y="1454"/>
                  </a:lnTo>
                  <a:lnTo>
                    <a:pt x="5539" y="1454"/>
                  </a:lnTo>
                  <a:lnTo>
                    <a:pt x="55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8"/>
            <p:cNvSpPr/>
            <p:nvPr/>
          </p:nvSpPr>
          <p:spPr>
            <a:xfrm>
              <a:off x="2220201" y="4425766"/>
              <a:ext cx="488010" cy="542039"/>
            </a:xfrm>
            <a:custGeom>
              <a:rect b="b" l="l" r="r" t="t"/>
              <a:pathLst>
                <a:path extrusionOk="0" h="15841" w="14262">
                  <a:moveTo>
                    <a:pt x="9374" y="1"/>
                  </a:moveTo>
                  <a:lnTo>
                    <a:pt x="0" y="2883"/>
                  </a:lnTo>
                  <a:lnTo>
                    <a:pt x="401" y="3936"/>
                  </a:lnTo>
                  <a:lnTo>
                    <a:pt x="1379" y="3886"/>
                  </a:lnTo>
                  <a:lnTo>
                    <a:pt x="7795" y="7695"/>
                  </a:lnTo>
                  <a:lnTo>
                    <a:pt x="5163" y="12106"/>
                  </a:lnTo>
                  <a:cubicBezTo>
                    <a:pt x="6843" y="10427"/>
                    <a:pt x="9198" y="7996"/>
                    <a:pt x="9198" y="7996"/>
                  </a:cubicBezTo>
                  <a:lnTo>
                    <a:pt x="13284" y="12933"/>
                  </a:lnTo>
                  <a:lnTo>
                    <a:pt x="13284" y="15841"/>
                  </a:lnTo>
                  <a:lnTo>
                    <a:pt x="14261" y="15841"/>
                  </a:lnTo>
                  <a:lnTo>
                    <a:pt x="14261" y="8873"/>
                  </a:lnTo>
                  <a:lnTo>
                    <a:pt x="12131" y="9299"/>
                  </a:lnTo>
                  <a:lnTo>
                    <a:pt x="9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8"/>
            <p:cNvSpPr/>
            <p:nvPr/>
          </p:nvSpPr>
          <p:spPr>
            <a:xfrm>
              <a:off x="1463859" y="4532109"/>
              <a:ext cx="248727" cy="144124"/>
            </a:xfrm>
            <a:custGeom>
              <a:rect b="b" l="l" r="r" t="t"/>
              <a:pathLst>
                <a:path extrusionOk="0" h="4212" w="7269">
                  <a:moveTo>
                    <a:pt x="1830" y="1"/>
                  </a:moveTo>
                  <a:lnTo>
                    <a:pt x="0" y="3459"/>
                  </a:lnTo>
                  <a:lnTo>
                    <a:pt x="1729" y="4211"/>
                  </a:lnTo>
                  <a:lnTo>
                    <a:pt x="7268" y="1956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8"/>
            <p:cNvSpPr/>
            <p:nvPr/>
          </p:nvSpPr>
          <p:spPr>
            <a:xfrm>
              <a:off x="883284" y="4425766"/>
              <a:ext cx="323355" cy="542039"/>
            </a:xfrm>
            <a:custGeom>
              <a:rect b="b" l="l" r="r" t="t"/>
              <a:pathLst>
                <a:path extrusionOk="0" h="15841" w="9450">
                  <a:moveTo>
                    <a:pt x="6667" y="1"/>
                  </a:moveTo>
                  <a:lnTo>
                    <a:pt x="1" y="2382"/>
                  </a:lnTo>
                  <a:lnTo>
                    <a:pt x="1" y="15841"/>
                  </a:lnTo>
                  <a:lnTo>
                    <a:pt x="1780" y="15841"/>
                  </a:lnTo>
                  <a:lnTo>
                    <a:pt x="376" y="12783"/>
                  </a:lnTo>
                  <a:lnTo>
                    <a:pt x="3334" y="4688"/>
                  </a:lnTo>
                  <a:lnTo>
                    <a:pt x="8798" y="8522"/>
                  </a:lnTo>
                  <a:lnTo>
                    <a:pt x="9449" y="6993"/>
                  </a:lnTo>
                  <a:lnTo>
                    <a:pt x="66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8"/>
            <p:cNvSpPr/>
            <p:nvPr/>
          </p:nvSpPr>
          <p:spPr>
            <a:xfrm>
              <a:off x="2344542" y="4699323"/>
              <a:ext cx="330199" cy="268471"/>
            </a:xfrm>
            <a:custGeom>
              <a:rect b="b" l="l" r="r" t="t"/>
              <a:pathLst>
                <a:path extrusionOk="0" h="7846" w="9650">
                  <a:moveTo>
                    <a:pt x="5564" y="1"/>
                  </a:moveTo>
                  <a:lnTo>
                    <a:pt x="5564" y="1"/>
                  </a:lnTo>
                  <a:cubicBezTo>
                    <a:pt x="5564" y="1"/>
                    <a:pt x="3209" y="2432"/>
                    <a:pt x="1529" y="4111"/>
                  </a:cubicBezTo>
                  <a:lnTo>
                    <a:pt x="1" y="6693"/>
                  </a:lnTo>
                  <a:lnTo>
                    <a:pt x="527" y="7846"/>
                  </a:lnTo>
                  <a:lnTo>
                    <a:pt x="9650" y="7846"/>
                  </a:lnTo>
                  <a:lnTo>
                    <a:pt x="9650" y="4938"/>
                  </a:lnTo>
                  <a:lnTo>
                    <a:pt x="5163" y="5189"/>
                  </a:lnTo>
                  <a:lnTo>
                    <a:pt x="5163" y="5189"/>
                  </a:lnTo>
                  <a:lnTo>
                    <a:pt x="55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8"/>
            <p:cNvSpPr/>
            <p:nvPr/>
          </p:nvSpPr>
          <p:spPr>
            <a:xfrm>
              <a:off x="896149" y="4586136"/>
              <a:ext cx="288180" cy="381662"/>
            </a:xfrm>
            <a:custGeom>
              <a:rect b="b" l="l" r="r" t="t"/>
              <a:pathLst>
                <a:path extrusionOk="0" h="11154" w="8422">
                  <a:moveTo>
                    <a:pt x="2958" y="1"/>
                  </a:moveTo>
                  <a:lnTo>
                    <a:pt x="0" y="8096"/>
                  </a:lnTo>
                  <a:lnTo>
                    <a:pt x="3785" y="9725"/>
                  </a:lnTo>
                  <a:lnTo>
                    <a:pt x="3058" y="11154"/>
                  </a:lnTo>
                  <a:lnTo>
                    <a:pt x="5214" y="11154"/>
                  </a:lnTo>
                  <a:lnTo>
                    <a:pt x="8422" y="38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8"/>
            <p:cNvSpPr/>
            <p:nvPr/>
          </p:nvSpPr>
          <p:spPr>
            <a:xfrm>
              <a:off x="1523018" y="4520955"/>
              <a:ext cx="445101" cy="446846"/>
            </a:xfrm>
            <a:custGeom>
              <a:rect b="b" l="l" r="r" t="t"/>
              <a:pathLst>
                <a:path extrusionOk="0" h="13059" w="13008">
                  <a:moveTo>
                    <a:pt x="11103" y="1"/>
                  </a:moveTo>
                  <a:lnTo>
                    <a:pt x="5539" y="2282"/>
                  </a:lnTo>
                  <a:lnTo>
                    <a:pt x="0" y="4537"/>
                  </a:lnTo>
                  <a:lnTo>
                    <a:pt x="4161" y="6367"/>
                  </a:lnTo>
                  <a:lnTo>
                    <a:pt x="1254" y="13059"/>
                  </a:lnTo>
                  <a:lnTo>
                    <a:pt x="6166" y="13059"/>
                  </a:lnTo>
                  <a:lnTo>
                    <a:pt x="7895" y="12357"/>
                  </a:lnTo>
                  <a:lnTo>
                    <a:pt x="13008" y="4287"/>
                  </a:lnTo>
                  <a:lnTo>
                    <a:pt x="111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8"/>
            <p:cNvSpPr/>
            <p:nvPr/>
          </p:nvSpPr>
          <p:spPr>
            <a:xfrm>
              <a:off x="1793153" y="4558695"/>
              <a:ext cx="693794" cy="385084"/>
            </a:xfrm>
            <a:custGeom>
              <a:rect b="b" l="l" r="r" t="t"/>
              <a:pathLst>
                <a:path extrusionOk="0" h="11254" w="20276">
                  <a:moveTo>
                    <a:pt x="13860" y="1"/>
                  </a:moveTo>
                  <a:lnTo>
                    <a:pt x="10151" y="4637"/>
                  </a:lnTo>
                  <a:lnTo>
                    <a:pt x="6867" y="402"/>
                  </a:lnTo>
                  <a:lnTo>
                    <a:pt x="5113" y="3184"/>
                  </a:lnTo>
                  <a:lnTo>
                    <a:pt x="0" y="11254"/>
                  </a:lnTo>
                  <a:lnTo>
                    <a:pt x="13810" y="5590"/>
                  </a:lnTo>
                  <a:lnTo>
                    <a:pt x="16116" y="10803"/>
                  </a:lnTo>
                  <a:lnTo>
                    <a:pt x="17644" y="8221"/>
                  </a:lnTo>
                  <a:lnTo>
                    <a:pt x="20276" y="3810"/>
                  </a:lnTo>
                  <a:lnTo>
                    <a:pt x="138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8"/>
            <p:cNvSpPr/>
            <p:nvPr/>
          </p:nvSpPr>
          <p:spPr>
            <a:xfrm>
              <a:off x="1074516" y="4558695"/>
              <a:ext cx="590902" cy="409104"/>
            </a:xfrm>
            <a:custGeom>
              <a:rect b="b" l="l" r="r" t="t"/>
              <a:pathLst>
                <a:path extrusionOk="0" h="11956" w="17269">
                  <a:moveTo>
                    <a:pt x="5214" y="1"/>
                  </a:moveTo>
                  <a:lnTo>
                    <a:pt x="3860" y="3108"/>
                  </a:lnTo>
                  <a:lnTo>
                    <a:pt x="3209" y="4637"/>
                  </a:lnTo>
                  <a:lnTo>
                    <a:pt x="1" y="11956"/>
                  </a:lnTo>
                  <a:lnTo>
                    <a:pt x="14362" y="11956"/>
                  </a:lnTo>
                  <a:lnTo>
                    <a:pt x="17269" y="5264"/>
                  </a:lnTo>
                  <a:lnTo>
                    <a:pt x="13108" y="3434"/>
                  </a:lnTo>
                  <a:lnTo>
                    <a:pt x="11379" y="2682"/>
                  </a:lnTo>
                  <a:lnTo>
                    <a:pt x="5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8"/>
            <p:cNvSpPr/>
            <p:nvPr/>
          </p:nvSpPr>
          <p:spPr>
            <a:xfrm>
              <a:off x="1733959" y="4749928"/>
              <a:ext cx="628644" cy="217863"/>
            </a:xfrm>
            <a:custGeom>
              <a:rect b="b" l="l" r="r" t="t"/>
              <a:pathLst>
                <a:path extrusionOk="0" h="6367" w="18372">
                  <a:moveTo>
                    <a:pt x="15540" y="1"/>
                  </a:moveTo>
                  <a:lnTo>
                    <a:pt x="1730" y="5665"/>
                  </a:lnTo>
                  <a:lnTo>
                    <a:pt x="1" y="6367"/>
                  </a:lnTo>
                  <a:lnTo>
                    <a:pt x="18372" y="6367"/>
                  </a:lnTo>
                  <a:lnTo>
                    <a:pt x="17846" y="5214"/>
                  </a:lnTo>
                  <a:lnTo>
                    <a:pt x="155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8"/>
            <p:cNvSpPr/>
            <p:nvPr/>
          </p:nvSpPr>
          <p:spPr>
            <a:xfrm>
              <a:off x="2028113" y="4558695"/>
              <a:ext cx="239283" cy="158701"/>
            </a:xfrm>
            <a:custGeom>
              <a:rect b="b" l="l" r="r" t="t"/>
              <a:pathLst>
                <a:path extrusionOk="0" h="4638" w="6993">
                  <a:moveTo>
                    <a:pt x="6993" y="1"/>
                  </a:moveTo>
                  <a:lnTo>
                    <a:pt x="6015" y="51"/>
                  </a:lnTo>
                  <a:lnTo>
                    <a:pt x="0" y="402"/>
                  </a:lnTo>
                  <a:lnTo>
                    <a:pt x="3284" y="4637"/>
                  </a:lnTo>
                  <a:lnTo>
                    <a:pt x="69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8"/>
            <p:cNvSpPr/>
            <p:nvPr/>
          </p:nvSpPr>
          <p:spPr>
            <a:xfrm>
              <a:off x="896149" y="4863114"/>
              <a:ext cx="129513" cy="104671"/>
            </a:xfrm>
            <a:custGeom>
              <a:rect b="b" l="l" r="r" t="t"/>
              <a:pathLst>
                <a:path extrusionOk="0" h="3059" w="3785">
                  <a:moveTo>
                    <a:pt x="0" y="1"/>
                  </a:moveTo>
                  <a:lnTo>
                    <a:pt x="1404" y="3059"/>
                  </a:lnTo>
                  <a:lnTo>
                    <a:pt x="3058" y="3059"/>
                  </a:lnTo>
                  <a:lnTo>
                    <a:pt x="3785" y="16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8"/>
            <p:cNvSpPr/>
            <p:nvPr/>
          </p:nvSpPr>
          <p:spPr>
            <a:xfrm>
              <a:off x="2521199" y="4699323"/>
              <a:ext cx="153534" cy="177555"/>
            </a:xfrm>
            <a:custGeom>
              <a:rect b="b" l="l" r="r" t="t"/>
              <a:pathLst>
                <a:path extrusionOk="0" h="5189" w="4487">
                  <a:moveTo>
                    <a:pt x="401" y="1"/>
                  </a:moveTo>
                  <a:lnTo>
                    <a:pt x="0" y="5189"/>
                  </a:lnTo>
                  <a:lnTo>
                    <a:pt x="0" y="5189"/>
                  </a:lnTo>
                  <a:lnTo>
                    <a:pt x="4487" y="4938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5" name="Google Shape;815;p28"/>
          <p:cNvSpPr txBox="1"/>
          <p:nvPr/>
        </p:nvSpPr>
        <p:spPr>
          <a:xfrm>
            <a:off x="3826750" y="823050"/>
            <a:ext cx="50043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    </a:t>
            </a:r>
            <a:endParaRPr sz="11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created_at:</a:t>
            </a:r>
            <a:r>
              <a:rPr lang="en" sz="11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data e hora da criação do tweet</a:t>
            </a:r>
            <a:endParaRPr sz="11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tweet_id: </a:t>
            </a:r>
            <a:r>
              <a:rPr lang="en" sz="11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ID unico do tweet</a:t>
            </a:r>
            <a:endParaRPr sz="11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tweet: </a:t>
            </a:r>
            <a:r>
              <a:rPr lang="en" sz="11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texto completo do tweet</a:t>
            </a:r>
            <a:endParaRPr sz="11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likes:</a:t>
            </a:r>
            <a:r>
              <a:rPr lang="en" sz="11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Número de likes</a:t>
            </a:r>
            <a:endParaRPr sz="11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retweet_count: </a:t>
            </a:r>
            <a:r>
              <a:rPr lang="en" sz="11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Número de retweets</a:t>
            </a:r>
            <a:endParaRPr sz="11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source: </a:t>
            </a:r>
            <a:r>
              <a:rPr lang="en" sz="11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recurso usado para postar o tweet</a:t>
            </a:r>
            <a:endParaRPr sz="11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user_id: </a:t>
            </a:r>
            <a:r>
              <a:rPr lang="en" sz="11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ID do usuário criador do tweet</a:t>
            </a:r>
            <a:endParaRPr sz="11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user_name:</a:t>
            </a:r>
            <a:r>
              <a:rPr lang="en" sz="11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nome de usuário do criador do tweet</a:t>
            </a:r>
            <a:endParaRPr sz="11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user_screen_name:</a:t>
            </a:r>
            <a:r>
              <a:rPr lang="en" sz="11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nome de tela do criador do tweet</a:t>
            </a:r>
            <a:endParaRPr sz="11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user_description:</a:t>
            </a:r>
            <a:r>
              <a:rPr lang="en" sz="11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autodescrição do criador do tweet</a:t>
            </a:r>
            <a:endParaRPr sz="11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user_join_date:</a:t>
            </a:r>
            <a:r>
              <a:rPr lang="en" sz="11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data de criação da conta do usuário</a:t>
            </a:r>
            <a:endParaRPr sz="11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user_followers_count:</a:t>
            </a:r>
            <a:r>
              <a:rPr lang="en" sz="11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Followers count on tweet creator</a:t>
            </a:r>
            <a:endParaRPr sz="11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user_location:</a:t>
            </a:r>
            <a:r>
              <a:rPr lang="en" sz="11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localização dada na descrição do perfil pessoal </a:t>
            </a:r>
            <a:endParaRPr sz="11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lat:</a:t>
            </a:r>
            <a:r>
              <a:rPr lang="en" sz="11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latitude calculada através do user_location</a:t>
            </a:r>
            <a:endParaRPr sz="11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long:</a:t>
            </a:r>
            <a:r>
              <a:rPr lang="en" sz="11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longitude calculada através do user_location</a:t>
            </a:r>
            <a:endParaRPr sz="11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city:</a:t>
            </a:r>
            <a:r>
              <a:rPr lang="en" sz="11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cidade  calculada através do user_location</a:t>
            </a:r>
            <a:endParaRPr sz="11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country:</a:t>
            </a:r>
            <a:r>
              <a:rPr lang="en" sz="11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País calculada através do user_location</a:t>
            </a:r>
            <a:endParaRPr sz="11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state:</a:t>
            </a:r>
            <a:r>
              <a:rPr lang="en" sz="11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Estado calculada através do user_location</a:t>
            </a:r>
            <a:endParaRPr sz="11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state_code:</a:t>
            </a:r>
            <a:r>
              <a:rPr lang="en" sz="11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Código do estado calculada através do user_location</a:t>
            </a:r>
            <a:endParaRPr sz="11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collected_at:</a:t>
            </a:r>
            <a:r>
              <a:rPr lang="en" sz="11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Data e hora em que o tweet foi extraído</a:t>
            </a:r>
            <a:endParaRPr sz="11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816" name="Google Shape;816;p28"/>
          <p:cNvSpPr txBox="1"/>
          <p:nvPr/>
        </p:nvSpPr>
        <p:spPr>
          <a:xfrm>
            <a:off x="2145325" y="1575325"/>
            <a:ext cx="1781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65047"/>
                </a:solidFill>
                <a:latin typeface="Bebas Neue"/>
                <a:ea typeface="Bebas Neue"/>
                <a:cs typeface="Bebas Neue"/>
                <a:sym typeface="Bebas Neue"/>
              </a:rPr>
              <a:t>1.747.805</a:t>
            </a:r>
            <a:endParaRPr sz="3000">
              <a:solidFill>
                <a:srgbClr val="F6504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17" name="Google Shape;817;p28"/>
          <p:cNvSpPr txBox="1"/>
          <p:nvPr/>
        </p:nvSpPr>
        <p:spPr>
          <a:xfrm>
            <a:off x="2145325" y="1943925"/>
            <a:ext cx="1781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868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Tweets</a:t>
            </a:r>
            <a:endParaRPr sz="1600">
              <a:solidFill>
                <a:srgbClr val="233868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818" name="Google Shape;818;p28"/>
          <p:cNvSpPr txBox="1"/>
          <p:nvPr/>
        </p:nvSpPr>
        <p:spPr>
          <a:xfrm>
            <a:off x="2145325" y="2738775"/>
            <a:ext cx="1781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20</a:t>
            </a:r>
            <a:endParaRPr sz="30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19" name="Google Shape;819;p28"/>
          <p:cNvSpPr txBox="1"/>
          <p:nvPr/>
        </p:nvSpPr>
        <p:spPr>
          <a:xfrm>
            <a:off x="2145325" y="3107375"/>
            <a:ext cx="1781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868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Variáveis</a:t>
            </a:r>
            <a:endParaRPr sz="1600">
              <a:solidFill>
                <a:srgbClr val="233868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9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 funcionam as eleições no Estados Unidos?</a:t>
            </a:r>
            <a:endParaRPr/>
          </a:p>
        </p:txBody>
      </p:sp>
      <p:sp>
        <p:nvSpPr>
          <p:cNvPr id="825" name="Google Shape;825;p29"/>
          <p:cNvSpPr txBox="1"/>
          <p:nvPr/>
        </p:nvSpPr>
        <p:spPr>
          <a:xfrm>
            <a:off x="329550" y="1273350"/>
            <a:ext cx="8484900" cy="4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3B56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A eleição para Presidente dos Estados Unidos acontece em novembro, a cada quatro anos. A última eleição ocorreu em 2020 e o candidato escolhido assumiu em 2021. Porém, a eleição para presidente dos EUA não é direta, por maioria de votos da população, como acontece no Brasil. Os norte-americanos têm um sistema eleitoral indireto, o chamado </a:t>
            </a:r>
            <a:r>
              <a:rPr b="1" lang="en" sz="1200">
                <a:solidFill>
                  <a:srgbClr val="203B5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“Colégio Eleitoral”</a:t>
            </a:r>
            <a:r>
              <a:rPr lang="en" sz="1200">
                <a:solidFill>
                  <a:srgbClr val="203B56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.</a:t>
            </a:r>
            <a:endParaRPr sz="1200">
              <a:solidFill>
                <a:srgbClr val="203B56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3B56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457200" lvl="0" marL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3B56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Como funciona? Os eleitores na verdade escolhem os delegados em seus estados, com base nos dois partidos em disputa (o Partido Democrata e o Partido Republicano). O voto de todos os delegados define quem será o presidente. Ganha a eleição o candidato à Presidência que obtiver 270 votos dos 538 delegados escolhidos em todos os 50 estados.</a:t>
            </a:r>
            <a:endParaRPr sz="1200">
              <a:solidFill>
                <a:srgbClr val="203B56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3B56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457200" lvl="0" marL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3B56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O sistema de Colégio Eleitoral existe para dar mais peso aos estados com mais população. Por exemplo: a Califórnia, estado mais populoso dos EUA, elege 55 delegados. O Kansas, um estado com muito menos habitantes, elege apenas 6 delegados. Os candidatos lutam para se dar bem em estados grandes, como Califórnia, Flórida e Texas. Só esses três já significam 133 delegados (quase 25% do total).</a:t>
            </a:r>
            <a:endParaRPr sz="1200">
              <a:solidFill>
                <a:srgbClr val="203B56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03B56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03B56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03B56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30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Informações interessantes</a:t>
            </a:r>
            <a:endParaRPr/>
          </a:p>
        </p:txBody>
      </p:sp>
      <p:sp>
        <p:nvSpPr>
          <p:cNvPr id="831" name="Google Shape;831;p30"/>
          <p:cNvSpPr txBox="1"/>
          <p:nvPr/>
        </p:nvSpPr>
        <p:spPr>
          <a:xfrm>
            <a:off x="397175" y="1068925"/>
            <a:ext cx="8447100" cy="41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3B5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Atualmente os estados que mais possuem delegados são:</a:t>
            </a:r>
            <a:endParaRPr sz="1200">
              <a:solidFill>
                <a:srgbClr val="203B5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3B5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3B5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Califórnia</a:t>
            </a:r>
            <a:r>
              <a:rPr lang="en" sz="1200">
                <a:solidFill>
                  <a:srgbClr val="203B5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com 55 delegados;</a:t>
            </a:r>
            <a:endParaRPr sz="1200">
              <a:solidFill>
                <a:srgbClr val="203B5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3B5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Texas</a:t>
            </a:r>
            <a:r>
              <a:rPr lang="en" sz="1200">
                <a:solidFill>
                  <a:srgbClr val="203B5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com 38 delegados;</a:t>
            </a:r>
            <a:endParaRPr sz="1200">
              <a:solidFill>
                <a:srgbClr val="203B5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3B5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Nova York e Flórida</a:t>
            </a:r>
            <a:r>
              <a:rPr lang="en" sz="1200">
                <a:solidFill>
                  <a:srgbClr val="203B5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com 29 delegados cada.</a:t>
            </a:r>
            <a:endParaRPr sz="1200">
              <a:solidFill>
                <a:srgbClr val="203B5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3B5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        </a:t>
            </a:r>
            <a:endParaRPr sz="1200">
              <a:solidFill>
                <a:srgbClr val="203B5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03B5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Ao longo da história eleitoral norte-americana, apenas cinco candidatos tiveram mais votos populares e ao mesmo tempo foram derrotados no Colégio Eleitoral. Esses candidatos foram:</a:t>
            </a:r>
            <a:endParaRPr sz="1200">
              <a:solidFill>
                <a:srgbClr val="203B5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3B5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3B5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2016: Hillary Clinton</a:t>
            </a:r>
            <a:r>
              <a:rPr lang="en" sz="1200">
                <a:solidFill>
                  <a:srgbClr val="203B5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(derrotada no colégio para Donald Trump);</a:t>
            </a:r>
            <a:endParaRPr sz="1200">
              <a:solidFill>
                <a:srgbClr val="203B5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3B5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2000: Al Gore</a:t>
            </a:r>
            <a:r>
              <a:rPr lang="en" sz="1200">
                <a:solidFill>
                  <a:srgbClr val="203B5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(derrotado no colégio para George W. Bush);</a:t>
            </a:r>
            <a:endParaRPr sz="1200">
              <a:solidFill>
                <a:srgbClr val="203B5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3B5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1888: Grover Cleveland</a:t>
            </a:r>
            <a:r>
              <a:rPr lang="en" sz="1200">
                <a:solidFill>
                  <a:srgbClr val="203B5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(derrotado no colégio para Benjamin Harrison);</a:t>
            </a:r>
            <a:endParaRPr sz="1200">
              <a:solidFill>
                <a:srgbClr val="203B5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03B5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3B5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Swing state</a:t>
            </a:r>
            <a:r>
              <a:rPr lang="en" sz="1200">
                <a:solidFill>
                  <a:srgbClr val="203B56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é um termo estadunidense, utilizado pela mídia, na cobertura política, para se referir a estados de uma república federativa nos quais, durante uma eleição, nenhum partido ou candidato possui maioria absoluta nas intenções de voto, e portanto, qualquer deles pode vencer.</a:t>
            </a:r>
            <a:endParaRPr b="1" sz="1200">
              <a:solidFill>
                <a:srgbClr val="203B5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3B5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3B5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3B56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1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Candidatos</a:t>
            </a:r>
            <a:endParaRPr/>
          </a:p>
        </p:txBody>
      </p:sp>
      <p:sp>
        <p:nvSpPr>
          <p:cNvPr id="837" name="Google Shape;837;p31"/>
          <p:cNvSpPr txBox="1"/>
          <p:nvPr/>
        </p:nvSpPr>
        <p:spPr>
          <a:xfrm>
            <a:off x="720000" y="985900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Joe Biden</a:t>
            </a:r>
            <a:endParaRPr sz="22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38" name="Google Shape;838;p31"/>
          <p:cNvSpPr txBox="1"/>
          <p:nvPr/>
        </p:nvSpPr>
        <p:spPr>
          <a:xfrm>
            <a:off x="720000" y="1354500"/>
            <a:ext cx="14664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868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Partido Democrata</a:t>
            </a:r>
            <a:endParaRPr sz="1600">
              <a:solidFill>
                <a:srgbClr val="233868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839" name="Google Shape;839;p31"/>
          <p:cNvSpPr txBox="1"/>
          <p:nvPr/>
        </p:nvSpPr>
        <p:spPr>
          <a:xfrm>
            <a:off x="720000" y="3582800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Local de Nascimento</a:t>
            </a:r>
            <a:endParaRPr sz="22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40" name="Google Shape;840;p31"/>
          <p:cNvSpPr txBox="1"/>
          <p:nvPr/>
        </p:nvSpPr>
        <p:spPr>
          <a:xfrm>
            <a:off x="567600" y="4027600"/>
            <a:ext cx="1673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868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Scranton, Pensilvânia, EUA</a:t>
            </a:r>
            <a:endParaRPr sz="1600">
              <a:solidFill>
                <a:srgbClr val="233868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841" name="Google Shape;841;p31"/>
          <p:cNvSpPr txBox="1"/>
          <p:nvPr/>
        </p:nvSpPr>
        <p:spPr>
          <a:xfrm>
            <a:off x="720000" y="2284350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rPr>
              <a:t>Idade</a:t>
            </a:r>
            <a:endParaRPr sz="2200">
              <a:solidFill>
                <a:schemeClr val="accent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42" name="Google Shape;842;p31"/>
          <p:cNvSpPr txBox="1"/>
          <p:nvPr/>
        </p:nvSpPr>
        <p:spPr>
          <a:xfrm>
            <a:off x="720000" y="2729150"/>
            <a:ext cx="14664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20/11/ 1942 (idade 79 anos)</a:t>
            </a:r>
            <a:endParaRPr sz="1600">
              <a:solidFill>
                <a:schemeClr val="dk2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33868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843" name="Google Shape;843;p31"/>
          <p:cNvSpPr txBox="1"/>
          <p:nvPr/>
        </p:nvSpPr>
        <p:spPr>
          <a:xfrm>
            <a:off x="6957625" y="985900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65047"/>
                </a:solidFill>
                <a:latin typeface="Bebas Neue"/>
                <a:ea typeface="Bebas Neue"/>
                <a:cs typeface="Bebas Neue"/>
                <a:sym typeface="Bebas Neue"/>
              </a:rPr>
              <a:t>Donald Trump</a:t>
            </a:r>
            <a:endParaRPr sz="2200">
              <a:solidFill>
                <a:srgbClr val="F6504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44" name="Google Shape;844;p31"/>
          <p:cNvSpPr txBox="1"/>
          <p:nvPr/>
        </p:nvSpPr>
        <p:spPr>
          <a:xfrm>
            <a:off x="6957625" y="1354500"/>
            <a:ext cx="14664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868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Partido Republicano</a:t>
            </a:r>
            <a:endParaRPr sz="1600">
              <a:solidFill>
                <a:srgbClr val="233868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845" name="Google Shape;845;p31"/>
          <p:cNvSpPr txBox="1"/>
          <p:nvPr/>
        </p:nvSpPr>
        <p:spPr>
          <a:xfrm>
            <a:off x="6957625" y="3506600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65047"/>
                </a:solidFill>
                <a:latin typeface="Bebas Neue"/>
                <a:ea typeface="Bebas Neue"/>
                <a:cs typeface="Bebas Neue"/>
                <a:sym typeface="Bebas Neue"/>
              </a:rPr>
              <a:t>LOCAL DE Nascimento</a:t>
            </a:r>
            <a:endParaRPr sz="2200">
              <a:solidFill>
                <a:srgbClr val="F6504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46" name="Google Shape;846;p31"/>
          <p:cNvSpPr txBox="1"/>
          <p:nvPr/>
        </p:nvSpPr>
        <p:spPr>
          <a:xfrm>
            <a:off x="6957625" y="3951400"/>
            <a:ext cx="16731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868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Nova York, Nova York, </a:t>
            </a:r>
            <a:r>
              <a:rPr lang="en" sz="1600">
                <a:solidFill>
                  <a:srgbClr val="233868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 EUA</a:t>
            </a:r>
            <a:endParaRPr sz="1600">
              <a:solidFill>
                <a:srgbClr val="233868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847" name="Google Shape;847;p31"/>
          <p:cNvSpPr txBox="1"/>
          <p:nvPr/>
        </p:nvSpPr>
        <p:spPr>
          <a:xfrm>
            <a:off x="6957625" y="2284350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65047"/>
                </a:solidFill>
                <a:latin typeface="Bebas Neue"/>
                <a:ea typeface="Bebas Neue"/>
                <a:cs typeface="Bebas Neue"/>
                <a:sym typeface="Bebas Neue"/>
              </a:rPr>
              <a:t>Idade</a:t>
            </a:r>
            <a:endParaRPr sz="2200">
              <a:solidFill>
                <a:srgbClr val="F6504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48" name="Google Shape;848;p31"/>
          <p:cNvSpPr txBox="1"/>
          <p:nvPr/>
        </p:nvSpPr>
        <p:spPr>
          <a:xfrm>
            <a:off x="6957625" y="2652950"/>
            <a:ext cx="1466400" cy="6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868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14/06/1946</a:t>
            </a:r>
            <a:endParaRPr sz="1600">
              <a:solidFill>
                <a:srgbClr val="233868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3868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(idade 75 anos)</a:t>
            </a:r>
            <a:endParaRPr sz="1600">
              <a:solidFill>
                <a:srgbClr val="233868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849" name="Google Shape;849;p31"/>
          <p:cNvSpPr/>
          <p:nvPr/>
        </p:nvSpPr>
        <p:spPr>
          <a:xfrm>
            <a:off x="2437800" y="1389050"/>
            <a:ext cx="225900" cy="214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31"/>
          <p:cNvSpPr/>
          <p:nvPr/>
        </p:nvSpPr>
        <p:spPr>
          <a:xfrm>
            <a:off x="2437800" y="2687500"/>
            <a:ext cx="225900" cy="214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31"/>
          <p:cNvSpPr/>
          <p:nvPr/>
        </p:nvSpPr>
        <p:spPr>
          <a:xfrm>
            <a:off x="2437800" y="3985950"/>
            <a:ext cx="225900" cy="214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31"/>
          <p:cNvSpPr/>
          <p:nvPr/>
        </p:nvSpPr>
        <p:spPr>
          <a:xfrm>
            <a:off x="6480325" y="1389050"/>
            <a:ext cx="225900" cy="214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31"/>
          <p:cNvSpPr/>
          <p:nvPr/>
        </p:nvSpPr>
        <p:spPr>
          <a:xfrm>
            <a:off x="6480325" y="2687500"/>
            <a:ext cx="225900" cy="214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31"/>
          <p:cNvSpPr/>
          <p:nvPr/>
        </p:nvSpPr>
        <p:spPr>
          <a:xfrm>
            <a:off x="6480325" y="3985950"/>
            <a:ext cx="225900" cy="214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5" name="Google Shape;855;p31"/>
          <p:cNvCxnSpPr>
            <a:stCxn id="849" idx="4"/>
          </p:cNvCxnSpPr>
          <p:nvPr/>
        </p:nvCxnSpPr>
        <p:spPr>
          <a:xfrm>
            <a:off x="2663700" y="1471096"/>
            <a:ext cx="1043700" cy="602700"/>
          </a:xfrm>
          <a:prstGeom prst="bentConnector3">
            <a:avLst>
              <a:gd fmla="val 99243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56" name="Google Shape;856;p31"/>
          <p:cNvCxnSpPr>
            <a:stCxn id="850" idx="4"/>
          </p:cNvCxnSpPr>
          <p:nvPr/>
        </p:nvCxnSpPr>
        <p:spPr>
          <a:xfrm>
            <a:off x="2663700" y="2769546"/>
            <a:ext cx="314700" cy="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57" name="Google Shape;857;p31"/>
          <p:cNvCxnSpPr>
            <a:stCxn id="851" idx="4"/>
          </p:cNvCxnSpPr>
          <p:nvPr/>
        </p:nvCxnSpPr>
        <p:spPr>
          <a:xfrm flipH="1" rot="10800000">
            <a:off x="2663700" y="3570896"/>
            <a:ext cx="1044600" cy="497100"/>
          </a:xfrm>
          <a:prstGeom prst="bentConnector3">
            <a:avLst>
              <a:gd fmla="val 99988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58" name="Google Shape;858;p31"/>
          <p:cNvCxnSpPr>
            <a:stCxn id="852" idx="1"/>
          </p:cNvCxnSpPr>
          <p:nvPr/>
        </p:nvCxnSpPr>
        <p:spPr>
          <a:xfrm flipH="1">
            <a:off x="5436625" y="1471096"/>
            <a:ext cx="1043700" cy="602700"/>
          </a:xfrm>
          <a:prstGeom prst="bentConnector3">
            <a:avLst>
              <a:gd fmla="val 99887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59" name="Google Shape;859;p31"/>
          <p:cNvCxnSpPr>
            <a:stCxn id="853" idx="1"/>
          </p:cNvCxnSpPr>
          <p:nvPr/>
        </p:nvCxnSpPr>
        <p:spPr>
          <a:xfrm rot="10800000">
            <a:off x="6165625" y="2769546"/>
            <a:ext cx="3147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860" name="Google Shape;860;p31"/>
          <p:cNvCxnSpPr/>
          <p:nvPr/>
        </p:nvCxnSpPr>
        <p:spPr>
          <a:xfrm rot="10800000">
            <a:off x="5435725" y="3570896"/>
            <a:ext cx="1044600" cy="497100"/>
          </a:xfrm>
          <a:prstGeom prst="bentConnector3">
            <a:avLst>
              <a:gd fmla="val 99801" name="adj1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861" name="Google Shape;8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000" y="2116812"/>
            <a:ext cx="1411125" cy="141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513" y="2116775"/>
            <a:ext cx="1411125" cy="14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32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Partidos Políticos</a:t>
            </a:r>
            <a:endParaRPr/>
          </a:p>
        </p:txBody>
      </p:sp>
      <p:grpSp>
        <p:nvGrpSpPr>
          <p:cNvPr id="868" name="Google Shape;868;p32"/>
          <p:cNvGrpSpPr/>
          <p:nvPr/>
        </p:nvGrpSpPr>
        <p:grpSpPr>
          <a:xfrm>
            <a:off x="1977911" y="1711079"/>
            <a:ext cx="954426" cy="846099"/>
            <a:chOff x="4579775" y="1438250"/>
            <a:chExt cx="1420700" cy="1259450"/>
          </a:xfrm>
        </p:grpSpPr>
        <p:sp>
          <p:nvSpPr>
            <p:cNvPr id="869" name="Google Shape;869;p32"/>
            <p:cNvSpPr/>
            <p:nvPr/>
          </p:nvSpPr>
          <p:spPr>
            <a:xfrm>
              <a:off x="4579775" y="1454325"/>
              <a:ext cx="1391050" cy="607750"/>
            </a:xfrm>
            <a:custGeom>
              <a:rect b="b" l="l" r="r" t="t"/>
              <a:pathLst>
                <a:path extrusionOk="0" h="24310" w="55642">
                  <a:moveTo>
                    <a:pt x="10687" y="0"/>
                  </a:moveTo>
                  <a:cubicBezTo>
                    <a:pt x="10687" y="0"/>
                    <a:pt x="7306" y="1695"/>
                    <a:pt x="8029" y="6040"/>
                  </a:cubicBezTo>
                  <a:cubicBezTo>
                    <a:pt x="8029" y="6040"/>
                    <a:pt x="8064" y="7033"/>
                    <a:pt x="7696" y="7033"/>
                  </a:cubicBezTo>
                  <a:cubicBezTo>
                    <a:pt x="7576" y="7033"/>
                    <a:pt x="7412" y="6927"/>
                    <a:pt x="7190" y="6646"/>
                  </a:cubicBezTo>
                  <a:cubicBezTo>
                    <a:pt x="6280" y="5495"/>
                    <a:pt x="5495" y="2052"/>
                    <a:pt x="3925" y="1151"/>
                  </a:cubicBezTo>
                  <a:lnTo>
                    <a:pt x="3925" y="1151"/>
                  </a:lnTo>
                  <a:cubicBezTo>
                    <a:pt x="3925" y="1151"/>
                    <a:pt x="0" y="5674"/>
                    <a:pt x="4951" y="9965"/>
                  </a:cubicBezTo>
                  <a:cubicBezTo>
                    <a:pt x="4951" y="9965"/>
                    <a:pt x="3051" y="12463"/>
                    <a:pt x="3417" y="16085"/>
                  </a:cubicBezTo>
                  <a:cubicBezTo>
                    <a:pt x="3417" y="16085"/>
                    <a:pt x="776" y="21509"/>
                    <a:pt x="3551" y="23320"/>
                  </a:cubicBezTo>
                  <a:cubicBezTo>
                    <a:pt x="4257" y="23780"/>
                    <a:pt x="5010" y="23975"/>
                    <a:pt x="5757" y="23975"/>
                  </a:cubicBezTo>
                  <a:cubicBezTo>
                    <a:pt x="7946" y="23975"/>
                    <a:pt x="10078" y="22307"/>
                    <a:pt x="10803" y="20777"/>
                  </a:cubicBezTo>
                  <a:lnTo>
                    <a:pt x="13863" y="24310"/>
                  </a:lnTo>
                  <a:lnTo>
                    <a:pt x="47371" y="24310"/>
                  </a:lnTo>
                  <a:cubicBezTo>
                    <a:pt x="47942" y="21972"/>
                    <a:pt x="47897" y="19145"/>
                    <a:pt x="46140" y="16192"/>
                  </a:cubicBezTo>
                  <a:lnTo>
                    <a:pt x="46140" y="16192"/>
                  </a:lnTo>
                  <a:cubicBezTo>
                    <a:pt x="46140" y="16192"/>
                    <a:pt x="51011" y="16906"/>
                    <a:pt x="50770" y="22579"/>
                  </a:cubicBezTo>
                  <a:cubicBezTo>
                    <a:pt x="50743" y="23186"/>
                    <a:pt x="50734" y="23766"/>
                    <a:pt x="50752" y="24310"/>
                  </a:cubicBezTo>
                  <a:lnTo>
                    <a:pt x="54659" y="24310"/>
                  </a:lnTo>
                  <a:cubicBezTo>
                    <a:pt x="54686" y="24176"/>
                    <a:pt x="54713" y="24042"/>
                    <a:pt x="54748" y="23908"/>
                  </a:cubicBezTo>
                  <a:cubicBezTo>
                    <a:pt x="55641" y="20140"/>
                    <a:pt x="54907" y="11827"/>
                    <a:pt x="49287" y="11827"/>
                  </a:cubicBezTo>
                  <a:cubicBezTo>
                    <a:pt x="48055" y="11827"/>
                    <a:pt x="46590" y="12226"/>
                    <a:pt x="44855" y="13159"/>
                  </a:cubicBezTo>
                  <a:cubicBezTo>
                    <a:pt x="44855" y="13159"/>
                    <a:pt x="42534" y="12531"/>
                    <a:pt x="39620" y="12531"/>
                  </a:cubicBezTo>
                  <a:cubicBezTo>
                    <a:pt x="37428" y="12531"/>
                    <a:pt x="34902" y="12886"/>
                    <a:pt x="32776" y="14131"/>
                  </a:cubicBezTo>
                  <a:cubicBezTo>
                    <a:pt x="31081" y="15122"/>
                    <a:pt x="29437" y="15558"/>
                    <a:pt x="27887" y="15558"/>
                  </a:cubicBezTo>
                  <a:cubicBezTo>
                    <a:pt x="25114" y="15558"/>
                    <a:pt x="22640" y="14165"/>
                    <a:pt x="20706" y="12070"/>
                  </a:cubicBezTo>
                  <a:cubicBezTo>
                    <a:pt x="17690" y="8814"/>
                    <a:pt x="14184" y="7485"/>
                    <a:pt x="12373" y="7369"/>
                  </a:cubicBezTo>
                  <a:cubicBezTo>
                    <a:pt x="12373" y="7369"/>
                    <a:pt x="13346" y="2899"/>
                    <a:pt x="106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4588900" y="1438250"/>
              <a:ext cx="1389050" cy="637000"/>
            </a:xfrm>
            <a:custGeom>
              <a:rect b="b" l="l" r="r" t="t"/>
              <a:pathLst>
                <a:path extrusionOk="0" h="25480" w="55562">
                  <a:moveTo>
                    <a:pt x="10215" y="1321"/>
                  </a:moveTo>
                  <a:cubicBezTo>
                    <a:pt x="12312" y="3980"/>
                    <a:pt x="11509" y="7860"/>
                    <a:pt x="11500" y="7896"/>
                  </a:cubicBezTo>
                  <a:lnTo>
                    <a:pt x="11375" y="8485"/>
                  </a:lnTo>
                  <a:lnTo>
                    <a:pt x="11982" y="8529"/>
                  </a:lnTo>
                  <a:cubicBezTo>
                    <a:pt x="13373" y="8618"/>
                    <a:pt x="16826" y="9689"/>
                    <a:pt x="19957" y="13070"/>
                  </a:cubicBezTo>
                  <a:cubicBezTo>
                    <a:pt x="22200" y="15488"/>
                    <a:pt x="24804" y="16720"/>
                    <a:pt x="27501" y="16720"/>
                  </a:cubicBezTo>
                  <a:cubicBezTo>
                    <a:pt x="29212" y="16720"/>
                    <a:pt x="30961" y="16224"/>
                    <a:pt x="32679" y="15220"/>
                  </a:cubicBezTo>
                  <a:cubicBezTo>
                    <a:pt x="34697" y="14040"/>
                    <a:pt x="37121" y="13703"/>
                    <a:pt x="39236" y="13703"/>
                  </a:cubicBezTo>
                  <a:cubicBezTo>
                    <a:pt x="42047" y="13703"/>
                    <a:pt x="44312" y="14300"/>
                    <a:pt x="44347" y="14310"/>
                  </a:cubicBezTo>
                  <a:lnTo>
                    <a:pt x="44552" y="14364"/>
                  </a:lnTo>
                  <a:lnTo>
                    <a:pt x="44731" y="14265"/>
                  </a:lnTo>
                  <a:cubicBezTo>
                    <a:pt x="46309" y="13417"/>
                    <a:pt x="47710" y="12991"/>
                    <a:pt x="48922" y="12991"/>
                  </a:cubicBezTo>
                  <a:cubicBezTo>
                    <a:pt x="49902" y="12991"/>
                    <a:pt x="50758" y="13270"/>
                    <a:pt x="51484" y="13828"/>
                  </a:cubicBezTo>
                  <a:cubicBezTo>
                    <a:pt x="54152" y="15880"/>
                    <a:pt x="54598" y="21402"/>
                    <a:pt x="53875" y="24426"/>
                  </a:cubicBezTo>
                  <a:cubicBezTo>
                    <a:pt x="53875" y="24435"/>
                    <a:pt x="53875" y="24435"/>
                    <a:pt x="53875" y="24435"/>
                  </a:cubicBezTo>
                  <a:lnTo>
                    <a:pt x="50895" y="24435"/>
                  </a:lnTo>
                  <a:cubicBezTo>
                    <a:pt x="50895" y="24043"/>
                    <a:pt x="50904" y="23650"/>
                    <a:pt x="50922" y="23249"/>
                  </a:cubicBezTo>
                  <a:cubicBezTo>
                    <a:pt x="51181" y="17174"/>
                    <a:pt x="45908" y="16326"/>
                    <a:pt x="45855" y="16317"/>
                  </a:cubicBezTo>
                  <a:lnTo>
                    <a:pt x="44775" y="16157"/>
                  </a:lnTo>
                  <a:lnTo>
                    <a:pt x="44775" y="16157"/>
                  </a:lnTo>
                  <a:lnTo>
                    <a:pt x="45329" y="17093"/>
                  </a:lnTo>
                  <a:cubicBezTo>
                    <a:pt x="46702" y="19413"/>
                    <a:pt x="47122" y="21875"/>
                    <a:pt x="46586" y="24435"/>
                  </a:cubicBezTo>
                  <a:lnTo>
                    <a:pt x="13739" y="24435"/>
                  </a:lnTo>
                  <a:lnTo>
                    <a:pt x="10305" y="20474"/>
                  </a:lnTo>
                  <a:lnTo>
                    <a:pt x="9966" y="21197"/>
                  </a:lnTo>
                  <a:cubicBezTo>
                    <a:pt x="9493" y="22205"/>
                    <a:pt x="8164" y="23472"/>
                    <a:pt x="6558" y="23927"/>
                  </a:cubicBezTo>
                  <a:cubicBezTo>
                    <a:pt x="6230" y="24020"/>
                    <a:pt x="5833" y="24093"/>
                    <a:pt x="5401" y="24093"/>
                  </a:cubicBezTo>
                  <a:cubicBezTo>
                    <a:pt x="4798" y="24093"/>
                    <a:pt x="4125" y="23951"/>
                    <a:pt x="3471" y="23525"/>
                  </a:cubicBezTo>
                  <a:cubicBezTo>
                    <a:pt x="1107" y="21982"/>
                    <a:pt x="3489" y="17013"/>
                    <a:pt x="3516" y="16960"/>
                  </a:cubicBezTo>
                  <a:lnTo>
                    <a:pt x="3578" y="16826"/>
                  </a:lnTo>
                  <a:lnTo>
                    <a:pt x="3569" y="16683"/>
                  </a:lnTo>
                  <a:cubicBezTo>
                    <a:pt x="3230" y="13320"/>
                    <a:pt x="4988" y="10938"/>
                    <a:pt x="5005" y="10920"/>
                  </a:cubicBezTo>
                  <a:lnTo>
                    <a:pt x="5300" y="10528"/>
                  </a:lnTo>
                  <a:lnTo>
                    <a:pt x="4925" y="10215"/>
                  </a:lnTo>
                  <a:cubicBezTo>
                    <a:pt x="1196" y="6977"/>
                    <a:pt x="2900" y="3649"/>
                    <a:pt x="3667" y="2525"/>
                  </a:cubicBezTo>
                  <a:lnTo>
                    <a:pt x="3667" y="2525"/>
                  </a:lnTo>
                  <a:cubicBezTo>
                    <a:pt x="4336" y="3177"/>
                    <a:pt x="4881" y="4452"/>
                    <a:pt x="5336" y="5514"/>
                  </a:cubicBezTo>
                  <a:cubicBezTo>
                    <a:pt x="5710" y="6379"/>
                    <a:pt x="6031" y="7129"/>
                    <a:pt x="6415" y="7610"/>
                  </a:cubicBezTo>
                  <a:cubicBezTo>
                    <a:pt x="6536" y="7769"/>
                    <a:pt x="6876" y="8199"/>
                    <a:pt x="7326" y="8199"/>
                  </a:cubicBezTo>
                  <a:cubicBezTo>
                    <a:pt x="7406" y="8199"/>
                    <a:pt x="7489" y="8185"/>
                    <a:pt x="7575" y="8155"/>
                  </a:cubicBezTo>
                  <a:cubicBezTo>
                    <a:pt x="8146" y="7940"/>
                    <a:pt x="8199" y="7129"/>
                    <a:pt x="8190" y="6665"/>
                  </a:cubicBezTo>
                  <a:lnTo>
                    <a:pt x="8181" y="6593"/>
                  </a:lnTo>
                  <a:cubicBezTo>
                    <a:pt x="7655" y="3462"/>
                    <a:pt x="9439" y="1856"/>
                    <a:pt x="10215" y="1321"/>
                  </a:cubicBezTo>
                  <a:close/>
                  <a:moveTo>
                    <a:pt x="10438" y="1"/>
                  </a:moveTo>
                  <a:lnTo>
                    <a:pt x="10090" y="179"/>
                  </a:lnTo>
                  <a:cubicBezTo>
                    <a:pt x="10055" y="197"/>
                    <a:pt x="6397" y="2088"/>
                    <a:pt x="7147" y="6727"/>
                  </a:cubicBezTo>
                  <a:cubicBezTo>
                    <a:pt x="7147" y="6763"/>
                    <a:pt x="7147" y="6807"/>
                    <a:pt x="7147" y="6843"/>
                  </a:cubicBezTo>
                  <a:cubicBezTo>
                    <a:pt x="6879" y="6451"/>
                    <a:pt x="6593" y="5790"/>
                    <a:pt x="6290" y="5104"/>
                  </a:cubicBezTo>
                  <a:cubicBezTo>
                    <a:pt x="5666" y="3649"/>
                    <a:pt x="4961" y="1999"/>
                    <a:pt x="3819" y="1339"/>
                  </a:cubicBezTo>
                  <a:lnTo>
                    <a:pt x="3453" y="1125"/>
                  </a:lnTo>
                  <a:lnTo>
                    <a:pt x="3168" y="1455"/>
                  </a:lnTo>
                  <a:cubicBezTo>
                    <a:pt x="3123" y="1499"/>
                    <a:pt x="2097" y="2704"/>
                    <a:pt x="1714" y="4479"/>
                  </a:cubicBezTo>
                  <a:cubicBezTo>
                    <a:pt x="1366" y="6067"/>
                    <a:pt x="1491" y="8404"/>
                    <a:pt x="3908" y="10688"/>
                  </a:cubicBezTo>
                  <a:cubicBezTo>
                    <a:pt x="3373" y="11553"/>
                    <a:pt x="2267" y="13739"/>
                    <a:pt x="2516" y="16638"/>
                  </a:cubicBezTo>
                  <a:cubicBezTo>
                    <a:pt x="2106" y="17539"/>
                    <a:pt x="1" y="22508"/>
                    <a:pt x="2900" y="24391"/>
                  </a:cubicBezTo>
                  <a:cubicBezTo>
                    <a:pt x="3653" y="24887"/>
                    <a:pt x="4497" y="25134"/>
                    <a:pt x="5390" y="25134"/>
                  </a:cubicBezTo>
                  <a:cubicBezTo>
                    <a:pt x="5863" y="25134"/>
                    <a:pt x="6349" y="25065"/>
                    <a:pt x="6843" y="24926"/>
                  </a:cubicBezTo>
                  <a:cubicBezTo>
                    <a:pt x="8288" y="24516"/>
                    <a:pt x="9698" y="23490"/>
                    <a:pt x="10519" y="22303"/>
                  </a:cubicBezTo>
                  <a:lnTo>
                    <a:pt x="13266" y="25479"/>
                  </a:lnTo>
                  <a:lnTo>
                    <a:pt x="47407" y="25479"/>
                  </a:lnTo>
                  <a:lnTo>
                    <a:pt x="47505" y="25078"/>
                  </a:lnTo>
                  <a:cubicBezTo>
                    <a:pt x="48139" y="22526"/>
                    <a:pt x="47907" y="20046"/>
                    <a:pt x="46818" y="17700"/>
                  </a:cubicBezTo>
                  <a:lnTo>
                    <a:pt x="46818" y="17700"/>
                  </a:lnTo>
                  <a:cubicBezTo>
                    <a:pt x="48112" y="18271"/>
                    <a:pt x="50030" y="19707"/>
                    <a:pt x="49878" y="23204"/>
                  </a:cubicBezTo>
                  <a:cubicBezTo>
                    <a:pt x="49852" y="23802"/>
                    <a:pt x="49852" y="24400"/>
                    <a:pt x="49869" y="24971"/>
                  </a:cubicBezTo>
                  <a:lnTo>
                    <a:pt x="49878" y="25479"/>
                  </a:lnTo>
                  <a:lnTo>
                    <a:pt x="54722" y="25479"/>
                  </a:lnTo>
                  <a:lnTo>
                    <a:pt x="54803" y="25060"/>
                  </a:lnTo>
                  <a:cubicBezTo>
                    <a:pt x="54830" y="24926"/>
                    <a:pt x="54856" y="24801"/>
                    <a:pt x="54892" y="24667"/>
                  </a:cubicBezTo>
                  <a:cubicBezTo>
                    <a:pt x="55561" y="21857"/>
                    <a:pt x="55427" y="15550"/>
                    <a:pt x="52118" y="13008"/>
                  </a:cubicBezTo>
                  <a:cubicBezTo>
                    <a:pt x="51195" y="12301"/>
                    <a:pt x="50128" y="11947"/>
                    <a:pt x="48922" y="11947"/>
                  </a:cubicBezTo>
                  <a:cubicBezTo>
                    <a:pt x="47587" y="11947"/>
                    <a:pt x="46083" y="12381"/>
                    <a:pt x="44419" y="13248"/>
                  </a:cubicBezTo>
                  <a:cubicBezTo>
                    <a:pt x="43775" y="13090"/>
                    <a:pt x="41728" y="12644"/>
                    <a:pt x="39254" y="12644"/>
                  </a:cubicBezTo>
                  <a:cubicBezTo>
                    <a:pt x="36995" y="12644"/>
                    <a:pt x="34379" y="13016"/>
                    <a:pt x="32152" y="14319"/>
                  </a:cubicBezTo>
                  <a:cubicBezTo>
                    <a:pt x="30462" y="15309"/>
                    <a:pt x="28903" y="15695"/>
                    <a:pt x="27500" y="15695"/>
                  </a:cubicBezTo>
                  <a:cubicBezTo>
                    <a:pt x="24400" y="15695"/>
                    <a:pt x="22057" y="13808"/>
                    <a:pt x="20724" y="12365"/>
                  </a:cubicBezTo>
                  <a:cubicBezTo>
                    <a:pt x="17718" y="9118"/>
                    <a:pt x="14444" y="7860"/>
                    <a:pt x="12615" y="7557"/>
                  </a:cubicBezTo>
                  <a:cubicBezTo>
                    <a:pt x="12794" y="6210"/>
                    <a:pt x="12972" y="2766"/>
                    <a:pt x="10706" y="295"/>
                  </a:cubicBezTo>
                  <a:lnTo>
                    <a:pt x="104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5863500" y="2158850"/>
              <a:ext cx="112200" cy="95250"/>
            </a:xfrm>
            <a:custGeom>
              <a:rect b="b" l="l" r="r" t="t"/>
              <a:pathLst>
                <a:path extrusionOk="0" h="3810" w="4488">
                  <a:moveTo>
                    <a:pt x="1" y="0"/>
                  </a:moveTo>
                  <a:cubicBezTo>
                    <a:pt x="750" y="2266"/>
                    <a:pt x="2222" y="3596"/>
                    <a:pt x="4488" y="3810"/>
                  </a:cubicBezTo>
                  <a:cubicBezTo>
                    <a:pt x="4488" y="3810"/>
                    <a:pt x="3560" y="2311"/>
                    <a:pt x="3221" y="0"/>
                  </a:cubicBezTo>
                  <a:close/>
                </a:path>
              </a:pathLst>
            </a:custGeom>
            <a:solidFill>
              <a:srgbClr val="EA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5845425" y="2145700"/>
              <a:ext cx="155050" cy="124025"/>
            </a:xfrm>
            <a:custGeom>
              <a:rect b="b" l="l" r="r" t="t"/>
              <a:pathLst>
                <a:path extrusionOk="0" h="4961" w="6202">
                  <a:moveTo>
                    <a:pt x="3507" y="1044"/>
                  </a:moveTo>
                  <a:cubicBezTo>
                    <a:pt x="3703" y="2132"/>
                    <a:pt x="4015" y="3015"/>
                    <a:pt x="4283" y="3640"/>
                  </a:cubicBezTo>
                  <a:cubicBezTo>
                    <a:pt x="3007" y="3265"/>
                    <a:pt x="2088" y="2409"/>
                    <a:pt x="1482" y="1044"/>
                  </a:cubicBezTo>
                  <a:close/>
                  <a:moveTo>
                    <a:pt x="1" y="0"/>
                  </a:moveTo>
                  <a:lnTo>
                    <a:pt x="233" y="687"/>
                  </a:lnTo>
                  <a:cubicBezTo>
                    <a:pt x="1071" y="3221"/>
                    <a:pt x="2731" y="4621"/>
                    <a:pt x="5157" y="4862"/>
                  </a:cubicBezTo>
                  <a:lnTo>
                    <a:pt x="6201" y="4960"/>
                  </a:lnTo>
                  <a:lnTo>
                    <a:pt x="5657" y="4068"/>
                  </a:lnTo>
                  <a:cubicBezTo>
                    <a:pt x="5648" y="4050"/>
                    <a:pt x="4783" y="2632"/>
                    <a:pt x="4461" y="446"/>
                  </a:cubicBezTo>
                  <a:lnTo>
                    <a:pt x="43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4925450" y="2158850"/>
              <a:ext cx="829900" cy="525925"/>
            </a:xfrm>
            <a:custGeom>
              <a:rect b="b" l="l" r="r" t="t"/>
              <a:pathLst>
                <a:path extrusionOk="0" h="21037" w="33196">
                  <a:moveTo>
                    <a:pt x="1517" y="0"/>
                  </a:moveTo>
                  <a:cubicBezTo>
                    <a:pt x="1892" y="1883"/>
                    <a:pt x="2463" y="4381"/>
                    <a:pt x="3194" y="6227"/>
                  </a:cubicBezTo>
                  <a:lnTo>
                    <a:pt x="3194" y="12989"/>
                  </a:lnTo>
                  <a:cubicBezTo>
                    <a:pt x="3194" y="12989"/>
                    <a:pt x="1928" y="15139"/>
                    <a:pt x="3194" y="16228"/>
                  </a:cubicBezTo>
                  <a:cubicBezTo>
                    <a:pt x="3194" y="16228"/>
                    <a:pt x="1" y="18958"/>
                    <a:pt x="1" y="21036"/>
                  </a:cubicBezTo>
                  <a:lnTo>
                    <a:pt x="5273" y="21036"/>
                  </a:lnTo>
                  <a:lnTo>
                    <a:pt x="5273" y="19020"/>
                  </a:lnTo>
                  <a:lnTo>
                    <a:pt x="6620" y="20323"/>
                  </a:lnTo>
                  <a:lnTo>
                    <a:pt x="10777" y="16183"/>
                  </a:lnTo>
                  <a:lnTo>
                    <a:pt x="8859" y="14256"/>
                  </a:lnTo>
                  <a:lnTo>
                    <a:pt x="7601" y="11660"/>
                  </a:lnTo>
                  <a:cubicBezTo>
                    <a:pt x="7601" y="11660"/>
                    <a:pt x="7476" y="6584"/>
                    <a:pt x="9894" y="4051"/>
                  </a:cubicBezTo>
                  <a:lnTo>
                    <a:pt x="19074" y="3453"/>
                  </a:lnTo>
                  <a:lnTo>
                    <a:pt x="21482" y="8395"/>
                  </a:lnTo>
                  <a:lnTo>
                    <a:pt x="21126" y="12347"/>
                  </a:lnTo>
                  <a:cubicBezTo>
                    <a:pt x="21126" y="12347"/>
                    <a:pt x="16781" y="18066"/>
                    <a:pt x="16781" y="20885"/>
                  </a:cubicBezTo>
                  <a:lnTo>
                    <a:pt x="21482" y="20885"/>
                  </a:lnTo>
                  <a:lnTo>
                    <a:pt x="22812" y="15942"/>
                  </a:lnTo>
                  <a:cubicBezTo>
                    <a:pt x="22812" y="15942"/>
                    <a:pt x="24382" y="15550"/>
                    <a:pt x="24382" y="11446"/>
                  </a:cubicBezTo>
                  <a:lnTo>
                    <a:pt x="26782" y="8538"/>
                  </a:lnTo>
                  <a:cubicBezTo>
                    <a:pt x="26782" y="8538"/>
                    <a:pt x="27647" y="11428"/>
                    <a:pt x="28245" y="13480"/>
                  </a:cubicBezTo>
                  <a:cubicBezTo>
                    <a:pt x="28245" y="13480"/>
                    <a:pt x="27406" y="15719"/>
                    <a:pt x="28245" y="17646"/>
                  </a:cubicBezTo>
                  <a:cubicBezTo>
                    <a:pt x="28245" y="17646"/>
                    <a:pt x="26782" y="19404"/>
                    <a:pt x="26782" y="21036"/>
                  </a:cubicBezTo>
                  <a:lnTo>
                    <a:pt x="31510" y="21036"/>
                  </a:lnTo>
                  <a:lnTo>
                    <a:pt x="31144" y="17521"/>
                  </a:lnTo>
                  <a:cubicBezTo>
                    <a:pt x="31144" y="17521"/>
                    <a:pt x="33196" y="13748"/>
                    <a:pt x="31867" y="9885"/>
                  </a:cubicBezTo>
                  <a:cubicBezTo>
                    <a:pt x="30537" y="6022"/>
                    <a:pt x="30296" y="2142"/>
                    <a:pt x="30296" y="2142"/>
                  </a:cubicBezTo>
                  <a:cubicBezTo>
                    <a:pt x="30296" y="2142"/>
                    <a:pt x="31073" y="1348"/>
                    <a:pt x="318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4912525" y="2145700"/>
              <a:ext cx="853325" cy="552000"/>
            </a:xfrm>
            <a:custGeom>
              <a:rect b="b" l="l" r="r" t="t"/>
              <a:pathLst>
                <a:path extrusionOk="0" h="22080" w="34133">
                  <a:moveTo>
                    <a:pt x="31447" y="1044"/>
                  </a:moveTo>
                  <a:cubicBezTo>
                    <a:pt x="30885" y="1838"/>
                    <a:pt x="30448" y="2302"/>
                    <a:pt x="30439" y="2302"/>
                  </a:cubicBezTo>
                  <a:lnTo>
                    <a:pt x="30287" y="2471"/>
                  </a:lnTo>
                  <a:lnTo>
                    <a:pt x="30296" y="2694"/>
                  </a:lnTo>
                  <a:cubicBezTo>
                    <a:pt x="30305" y="2855"/>
                    <a:pt x="30555" y="6691"/>
                    <a:pt x="31893" y="10580"/>
                  </a:cubicBezTo>
                  <a:cubicBezTo>
                    <a:pt x="33124" y="14167"/>
                    <a:pt x="31224" y="17771"/>
                    <a:pt x="31206" y="17798"/>
                  </a:cubicBezTo>
                  <a:lnTo>
                    <a:pt x="31126" y="17940"/>
                  </a:lnTo>
                  <a:lnTo>
                    <a:pt x="31447" y="21045"/>
                  </a:lnTo>
                  <a:lnTo>
                    <a:pt x="27870" y="21045"/>
                  </a:lnTo>
                  <a:cubicBezTo>
                    <a:pt x="28119" y="19769"/>
                    <a:pt x="29154" y="18520"/>
                    <a:pt x="29163" y="18511"/>
                  </a:cubicBezTo>
                  <a:lnTo>
                    <a:pt x="29368" y="18261"/>
                  </a:lnTo>
                  <a:lnTo>
                    <a:pt x="29243" y="17967"/>
                  </a:lnTo>
                  <a:cubicBezTo>
                    <a:pt x="28494" y="16254"/>
                    <a:pt x="29243" y="14202"/>
                    <a:pt x="29252" y="14185"/>
                  </a:cubicBezTo>
                  <a:lnTo>
                    <a:pt x="29315" y="14024"/>
                  </a:lnTo>
                  <a:lnTo>
                    <a:pt x="29261" y="13854"/>
                  </a:lnTo>
                  <a:cubicBezTo>
                    <a:pt x="28664" y="11829"/>
                    <a:pt x="27807" y="8939"/>
                    <a:pt x="27798" y="8912"/>
                  </a:cubicBezTo>
                  <a:lnTo>
                    <a:pt x="27522" y="7976"/>
                  </a:lnTo>
                  <a:lnTo>
                    <a:pt x="24381" y="11785"/>
                  </a:lnTo>
                  <a:lnTo>
                    <a:pt x="24381" y="11972"/>
                  </a:lnTo>
                  <a:cubicBezTo>
                    <a:pt x="24381" y="15317"/>
                    <a:pt x="23320" y="15906"/>
                    <a:pt x="23195" y="15960"/>
                  </a:cubicBezTo>
                  <a:lnTo>
                    <a:pt x="22918" y="16004"/>
                  </a:lnTo>
                  <a:lnTo>
                    <a:pt x="21607" y="20893"/>
                  </a:lnTo>
                  <a:lnTo>
                    <a:pt x="17869" y="20893"/>
                  </a:lnTo>
                  <a:cubicBezTo>
                    <a:pt x="18262" y="18592"/>
                    <a:pt x="20965" y="14631"/>
                    <a:pt x="22053" y="13194"/>
                  </a:cubicBezTo>
                  <a:lnTo>
                    <a:pt x="22142" y="13069"/>
                  </a:lnTo>
                  <a:lnTo>
                    <a:pt x="22535" y="8832"/>
                  </a:lnTo>
                  <a:lnTo>
                    <a:pt x="19903" y="3435"/>
                  </a:lnTo>
                  <a:lnTo>
                    <a:pt x="10179" y="4077"/>
                  </a:lnTo>
                  <a:lnTo>
                    <a:pt x="10036" y="4220"/>
                  </a:lnTo>
                  <a:cubicBezTo>
                    <a:pt x="7503" y="6878"/>
                    <a:pt x="7592" y="11981"/>
                    <a:pt x="7592" y="12195"/>
                  </a:cubicBezTo>
                  <a:lnTo>
                    <a:pt x="7601" y="12311"/>
                  </a:lnTo>
                  <a:lnTo>
                    <a:pt x="8948" y="15086"/>
                  </a:lnTo>
                  <a:lnTo>
                    <a:pt x="10563" y="16709"/>
                  </a:lnTo>
                  <a:lnTo>
                    <a:pt x="7137" y="20117"/>
                  </a:lnTo>
                  <a:lnTo>
                    <a:pt x="5273" y="18324"/>
                  </a:lnTo>
                  <a:lnTo>
                    <a:pt x="5273" y="21045"/>
                  </a:lnTo>
                  <a:lnTo>
                    <a:pt x="1115" y="21045"/>
                  </a:lnTo>
                  <a:cubicBezTo>
                    <a:pt x="1499" y="19591"/>
                    <a:pt x="3301" y="17789"/>
                    <a:pt x="4050" y="17146"/>
                  </a:cubicBezTo>
                  <a:lnTo>
                    <a:pt x="4514" y="16754"/>
                  </a:lnTo>
                  <a:lnTo>
                    <a:pt x="4050" y="16361"/>
                  </a:lnTo>
                  <a:cubicBezTo>
                    <a:pt x="3131" y="15567"/>
                    <a:pt x="4148" y="13792"/>
                    <a:pt x="4157" y="13774"/>
                  </a:cubicBezTo>
                  <a:lnTo>
                    <a:pt x="4229" y="13658"/>
                  </a:lnTo>
                  <a:lnTo>
                    <a:pt x="4229" y="6655"/>
                  </a:lnTo>
                  <a:lnTo>
                    <a:pt x="4193" y="6557"/>
                  </a:lnTo>
                  <a:cubicBezTo>
                    <a:pt x="3551" y="4925"/>
                    <a:pt x="3024" y="2757"/>
                    <a:pt x="2677" y="1044"/>
                  </a:cubicBezTo>
                  <a:close/>
                  <a:moveTo>
                    <a:pt x="1410" y="0"/>
                  </a:moveTo>
                  <a:lnTo>
                    <a:pt x="1526" y="625"/>
                  </a:lnTo>
                  <a:cubicBezTo>
                    <a:pt x="1883" y="2427"/>
                    <a:pt x="2453" y="4951"/>
                    <a:pt x="3194" y="6851"/>
                  </a:cubicBezTo>
                  <a:lnTo>
                    <a:pt x="3194" y="13382"/>
                  </a:lnTo>
                  <a:cubicBezTo>
                    <a:pt x="2944" y="13854"/>
                    <a:pt x="2186" y="15505"/>
                    <a:pt x="2980" y="16709"/>
                  </a:cubicBezTo>
                  <a:cubicBezTo>
                    <a:pt x="2070" y="17557"/>
                    <a:pt x="0" y="19698"/>
                    <a:pt x="0" y="21562"/>
                  </a:cubicBezTo>
                  <a:lnTo>
                    <a:pt x="0" y="22080"/>
                  </a:lnTo>
                  <a:lnTo>
                    <a:pt x="6316" y="22080"/>
                  </a:lnTo>
                  <a:lnTo>
                    <a:pt x="6316" y="20777"/>
                  </a:lnTo>
                  <a:lnTo>
                    <a:pt x="7146" y="21571"/>
                  </a:lnTo>
                  <a:lnTo>
                    <a:pt x="12035" y="16709"/>
                  </a:lnTo>
                  <a:lnTo>
                    <a:pt x="9804" y="14470"/>
                  </a:lnTo>
                  <a:lnTo>
                    <a:pt x="8636" y="12061"/>
                  </a:lnTo>
                  <a:cubicBezTo>
                    <a:pt x="8636" y="11348"/>
                    <a:pt x="8734" y="7271"/>
                    <a:pt x="10652" y="5085"/>
                  </a:cubicBezTo>
                  <a:lnTo>
                    <a:pt x="19270" y="4514"/>
                  </a:lnTo>
                  <a:lnTo>
                    <a:pt x="21473" y="9019"/>
                  </a:lnTo>
                  <a:lnTo>
                    <a:pt x="21134" y="12677"/>
                  </a:lnTo>
                  <a:cubicBezTo>
                    <a:pt x="20483" y="13551"/>
                    <a:pt x="16772" y="18645"/>
                    <a:pt x="16772" y="21411"/>
                  </a:cubicBezTo>
                  <a:lnTo>
                    <a:pt x="16772" y="21937"/>
                  </a:lnTo>
                  <a:lnTo>
                    <a:pt x="22401" y="21937"/>
                  </a:lnTo>
                  <a:lnTo>
                    <a:pt x="23775" y="16834"/>
                  </a:lnTo>
                  <a:cubicBezTo>
                    <a:pt x="24328" y="16504"/>
                    <a:pt x="25381" y="15451"/>
                    <a:pt x="25416" y="12159"/>
                  </a:cubicBezTo>
                  <a:lnTo>
                    <a:pt x="27076" y="10143"/>
                  </a:lnTo>
                  <a:cubicBezTo>
                    <a:pt x="27370" y="11125"/>
                    <a:pt x="27834" y="12704"/>
                    <a:pt x="28217" y="13988"/>
                  </a:cubicBezTo>
                  <a:cubicBezTo>
                    <a:pt x="28039" y="14550"/>
                    <a:pt x="27557" y="16370"/>
                    <a:pt x="28173" y="18092"/>
                  </a:cubicBezTo>
                  <a:cubicBezTo>
                    <a:pt x="27745" y="18663"/>
                    <a:pt x="26781" y="20126"/>
                    <a:pt x="26781" y="21562"/>
                  </a:cubicBezTo>
                  <a:lnTo>
                    <a:pt x="26781" y="22080"/>
                  </a:lnTo>
                  <a:lnTo>
                    <a:pt x="32598" y="22080"/>
                  </a:lnTo>
                  <a:lnTo>
                    <a:pt x="32196" y="18154"/>
                  </a:lnTo>
                  <a:cubicBezTo>
                    <a:pt x="32571" y="17387"/>
                    <a:pt x="34132" y="13881"/>
                    <a:pt x="32874" y="10241"/>
                  </a:cubicBezTo>
                  <a:cubicBezTo>
                    <a:pt x="31768" y="7003"/>
                    <a:pt x="31429" y="3711"/>
                    <a:pt x="31349" y="2846"/>
                  </a:cubicBezTo>
                  <a:cubicBezTo>
                    <a:pt x="31634" y="2534"/>
                    <a:pt x="32223" y="1820"/>
                    <a:pt x="32856" y="794"/>
                  </a:cubicBezTo>
                  <a:lnTo>
                    <a:pt x="333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5848550" y="2062050"/>
              <a:ext cx="97725" cy="96825"/>
            </a:xfrm>
            <a:custGeom>
              <a:rect b="b" l="l" r="r" t="t"/>
              <a:pathLst>
                <a:path extrusionOk="0" h="3873" w="3909">
                  <a:moveTo>
                    <a:pt x="1" y="1"/>
                  </a:moveTo>
                  <a:cubicBezTo>
                    <a:pt x="45" y="1500"/>
                    <a:pt x="242" y="2793"/>
                    <a:pt x="599" y="3872"/>
                  </a:cubicBezTo>
                  <a:lnTo>
                    <a:pt x="3819" y="3872"/>
                  </a:lnTo>
                  <a:cubicBezTo>
                    <a:pt x="3658" y="2748"/>
                    <a:pt x="3632" y="1428"/>
                    <a:pt x="39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5835175" y="2049125"/>
              <a:ext cx="126925" cy="122675"/>
            </a:xfrm>
            <a:custGeom>
              <a:rect b="b" l="l" r="r" t="t"/>
              <a:pathLst>
                <a:path extrusionOk="0" h="4907" w="5077">
                  <a:moveTo>
                    <a:pt x="3828" y="1044"/>
                  </a:moveTo>
                  <a:cubicBezTo>
                    <a:pt x="3694" y="1972"/>
                    <a:pt x="3676" y="2918"/>
                    <a:pt x="3765" y="3863"/>
                  </a:cubicBezTo>
                  <a:lnTo>
                    <a:pt x="1517" y="3863"/>
                  </a:lnTo>
                  <a:cubicBezTo>
                    <a:pt x="1285" y="3051"/>
                    <a:pt x="1142" y="2106"/>
                    <a:pt x="1080" y="1044"/>
                  </a:cubicBezTo>
                  <a:close/>
                  <a:moveTo>
                    <a:pt x="1" y="0"/>
                  </a:moveTo>
                  <a:lnTo>
                    <a:pt x="18" y="536"/>
                  </a:lnTo>
                  <a:cubicBezTo>
                    <a:pt x="63" y="2088"/>
                    <a:pt x="268" y="3435"/>
                    <a:pt x="643" y="4550"/>
                  </a:cubicBezTo>
                  <a:lnTo>
                    <a:pt x="759" y="4907"/>
                  </a:lnTo>
                  <a:lnTo>
                    <a:pt x="4961" y="4907"/>
                  </a:lnTo>
                  <a:lnTo>
                    <a:pt x="4871" y="4309"/>
                  </a:lnTo>
                  <a:cubicBezTo>
                    <a:pt x="4684" y="3069"/>
                    <a:pt x="4720" y="1829"/>
                    <a:pt x="4952" y="625"/>
                  </a:cubicBezTo>
                  <a:lnTo>
                    <a:pt x="50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4926350" y="2062050"/>
              <a:ext cx="837700" cy="96825"/>
            </a:xfrm>
            <a:custGeom>
              <a:rect b="b" l="l" r="r" t="t"/>
              <a:pathLst>
                <a:path extrusionOk="0" h="3873" w="33508">
                  <a:moveTo>
                    <a:pt x="0" y="1"/>
                  </a:moveTo>
                  <a:lnTo>
                    <a:pt x="1017" y="1169"/>
                  </a:lnTo>
                  <a:cubicBezTo>
                    <a:pt x="1017" y="1169"/>
                    <a:pt x="1178" y="2311"/>
                    <a:pt x="1481" y="3872"/>
                  </a:cubicBezTo>
                  <a:lnTo>
                    <a:pt x="31857" y="3872"/>
                  </a:lnTo>
                  <a:cubicBezTo>
                    <a:pt x="32473" y="2855"/>
                    <a:pt x="33124" y="1535"/>
                    <a:pt x="335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4898025" y="2049125"/>
              <a:ext cx="882525" cy="122675"/>
            </a:xfrm>
            <a:custGeom>
              <a:rect b="b" l="l" r="r" t="t"/>
              <a:pathLst>
                <a:path extrusionOk="0" h="4907" w="35301">
                  <a:moveTo>
                    <a:pt x="33954" y="1044"/>
                  </a:moveTo>
                  <a:cubicBezTo>
                    <a:pt x="33659" y="1999"/>
                    <a:pt x="33240" y="2944"/>
                    <a:pt x="32696" y="3863"/>
                  </a:cubicBezTo>
                  <a:lnTo>
                    <a:pt x="3051" y="3863"/>
                  </a:lnTo>
                  <a:cubicBezTo>
                    <a:pt x="2802" y="2552"/>
                    <a:pt x="2659" y="1624"/>
                    <a:pt x="2659" y="1615"/>
                  </a:cubicBezTo>
                  <a:lnTo>
                    <a:pt x="2641" y="1463"/>
                  </a:lnTo>
                  <a:lnTo>
                    <a:pt x="2275" y="1044"/>
                  </a:lnTo>
                  <a:close/>
                  <a:moveTo>
                    <a:pt x="0" y="0"/>
                  </a:moveTo>
                  <a:lnTo>
                    <a:pt x="1651" y="1909"/>
                  </a:lnTo>
                  <a:cubicBezTo>
                    <a:pt x="1713" y="2275"/>
                    <a:pt x="1865" y="3257"/>
                    <a:pt x="2106" y="4488"/>
                  </a:cubicBezTo>
                  <a:lnTo>
                    <a:pt x="2186" y="4907"/>
                  </a:lnTo>
                  <a:lnTo>
                    <a:pt x="33285" y="4907"/>
                  </a:lnTo>
                  <a:lnTo>
                    <a:pt x="33436" y="4657"/>
                  </a:lnTo>
                  <a:cubicBezTo>
                    <a:pt x="34230" y="3355"/>
                    <a:pt x="34810" y="2008"/>
                    <a:pt x="35140" y="643"/>
                  </a:cubicBezTo>
                  <a:lnTo>
                    <a:pt x="353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5007750" y="1898800"/>
              <a:ext cx="118900" cy="113325"/>
            </a:xfrm>
            <a:custGeom>
              <a:rect b="b" l="l" r="r" t="t"/>
              <a:pathLst>
                <a:path extrusionOk="0" h="4533" w="4756">
                  <a:moveTo>
                    <a:pt x="2373" y="1"/>
                  </a:moveTo>
                  <a:lnTo>
                    <a:pt x="1642" y="1490"/>
                  </a:lnTo>
                  <a:lnTo>
                    <a:pt x="0" y="1731"/>
                  </a:lnTo>
                  <a:lnTo>
                    <a:pt x="1187" y="2891"/>
                  </a:lnTo>
                  <a:lnTo>
                    <a:pt x="910" y="4532"/>
                  </a:lnTo>
                  <a:lnTo>
                    <a:pt x="2373" y="3756"/>
                  </a:lnTo>
                  <a:lnTo>
                    <a:pt x="3845" y="4532"/>
                  </a:lnTo>
                  <a:lnTo>
                    <a:pt x="3569" y="2891"/>
                  </a:lnTo>
                  <a:lnTo>
                    <a:pt x="4755" y="1731"/>
                  </a:lnTo>
                  <a:lnTo>
                    <a:pt x="3114" y="149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5175025" y="1898800"/>
              <a:ext cx="118900" cy="113325"/>
            </a:xfrm>
            <a:custGeom>
              <a:rect b="b" l="l" r="r" t="t"/>
              <a:pathLst>
                <a:path extrusionOk="0" h="4533" w="4756">
                  <a:moveTo>
                    <a:pt x="2373" y="1"/>
                  </a:moveTo>
                  <a:lnTo>
                    <a:pt x="1642" y="1490"/>
                  </a:lnTo>
                  <a:lnTo>
                    <a:pt x="0" y="1731"/>
                  </a:lnTo>
                  <a:lnTo>
                    <a:pt x="1187" y="2891"/>
                  </a:lnTo>
                  <a:lnTo>
                    <a:pt x="910" y="4532"/>
                  </a:lnTo>
                  <a:lnTo>
                    <a:pt x="2373" y="3756"/>
                  </a:lnTo>
                  <a:lnTo>
                    <a:pt x="3845" y="4532"/>
                  </a:lnTo>
                  <a:lnTo>
                    <a:pt x="3569" y="2891"/>
                  </a:lnTo>
                  <a:lnTo>
                    <a:pt x="4755" y="1731"/>
                  </a:lnTo>
                  <a:lnTo>
                    <a:pt x="3114" y="149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5342300" y="1898800"/>
              <a:ext cx="118875" cy="113325"/>
            </a:xfrm>
            <a:custGeom>
              <a:rect b="b" l="l" r="r" t="t"/>
              <a:pathLst>
                <a:path extrusionOk="0" h="4533" w="4755">
                  <a:moveTo>
                    <a:pt x="2373" y="1"/>
                  </a:moveTo>
                  <a:lnTo>
                    <a:pt x="1642" y="1490"/>
                  </a:lnTo>
                  <a:lnTo>
                    <a:pt x="0" y="1731"/>
                  </a:lnTo>
                  <a:lnTo>
                    <a:pt x="1187" y="2891"/>
                  </a:lnTo>
                  <a:lnTo>
                    <a:pt x="910" y="4532"/>
                  </a:lnTo>
                  <a:lnTo>
                    <a:pt x="2373" y="3756"/>
                  </a:lnTo>
                  <a:lnTo>
                    <a:pt x="3845" y="4532"/>
                  </a:lnTo>
                  <a:lnTo>
                    <a:pt x="3568" y="2891"/>
                  </a:lnTo>
                  <a:lnTo>
                    <a:pt x="4755" y="1731"/>
                  </a:lnTo>
                  <a:lnTo>
                    <a:pt x="3113" y="1490"/>
                  </a:lnTo>
                  <a:lnTo>
                    <a:pt x="2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5509550" y="1898800"/>
              <a:ext cx="118900" cy="113325"/>
            </a:xfrm>
            <a:custGeom>
              <a:rect b="b" l="l" r="r" t="t"/>
              <a:pathLst>
                <a:path extrusionOk="0" h="4533" w="4756">
                  <a:moveTo>
                    <a:pt x="2374" y="1"/>
                  </a:moveTo>
                  <a:lnTo>
                    <a:pt x="1642" y="1490"/>
                  </a:lnTo>
                  <a:lnTo>
                    <a:pt x="1" y="1731"/>
                  </a:lnTo>
                  <a:lnTo>
                    <a:pt x="1187" y="2891"/>
                  </a:lnTo>
                  <a:lnTo>
                    <a:pt x="911" y="4532"/>
                  </a:lnTo>
                  <a:lnTo>
                    <a:pt x="2374" y="3756"/>
                  </a:lnTo>
                  <a:lnTo>
                    <a:pt x="3846" y="4532"/>
                  </a:lnTo>
                  <a:lnTo>
                    <a:pt x="3569" y="2891"/>
                  </a:lnTo>
                  <a:lnTo>
                    <a:pt x="4756" y="1731"/>
                  </a:lnTo>
                  <a:lnTo>
                    <a:pt x="3114" y="1490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3" name="Google Shape;883;p32"/>
          <p:cNvSpPr txBox="1"/>
          <p:nvPr>
            <p:ph idx="3" type="subTitle"/>
          </p:nvPr>
        </p:nvSpPr>
        <p:spPr>
          <a:xfrm>
            <a:off x="1157238" y="2812550"/>
            <a:ext cx="2720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DEMOCRATaS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884" name="Google Shape;884;p32"/>
          <p:cNvSpPr txBox="1"/>
          <p:nvPr>
            <p:ph idx="4" type="subTitle"/>
          </p:nvPr>
        </p:nvSpPr>
        <p:spPr>
          <a:xfrm>
            <a:off x="1157250" y="3510950"/>
            <a:ext cx="2883600" cy="805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Defendem a igualdade social e econômica, junto com o chamado Estado de bem-estar social. </a:t>
            </a:r>
            <a:endParaRPr/>
          </a:p>
        </p:txBody>
      </p:sp>
      <p:grpSp>
        <p:nvGrpSpPr>
          <p:cNvPr id="885" name="Google Shape;885;p32"/>
          <p:cNvGrpSpPr/>
          <p:nvPr/>
        </p:nvGrpSpPr>
        <p:grpSpPr>
          <a:xfrm>
            <a:off x="6068264" y="1936888"/>
            <a:ext cx="812372" cy="620289"/>
            <a:chOff x="3442325" y="1727525"/>
            <a:chExt cx="1241400" cy="947875"/>
          </a:xfrm>
        </p:grpSpPr>
        <p:sp>
          <p:nvSpPr>
            <p:cNvPr id="886" name="Google Shape;886;p32"/>
            <p:cNvSpPr/>
            <p:nvPr/>
          </p:nvSpPr>
          <p:spPr>
            <a:xfrm>
              <a:off x="3442325" y="2071425"/>
              <a:ext cx="27900" cy="104175"/>
            </a:xfrm>
            <a:custGeom>
              <a:rect b="b" l="l" r="r" t="t"/>
              <a:pathLst>
                <a:path extrusionOk="0" h="4167" w="1116">
                  <a:moveTo>
                    <a:pt x="1" y="0"/>
                  </a:moveTo>
                  <a:lnTo>
                    <a:pt x="1" y="4167"/>
                  </a:lnTo>
                  <a:lnTo>
                    <a:pt x="1116" y="4167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3455275" y="1740650"/>
              <a:ext cx="973975" cy="343725"/>
            </a:xfrm>
            <a:custGeom>
              <a:rect b="b" l="l" r="r" t="t"/>
              <a:pathLst>
                <a:path extrusionOk="0" h="13749" w="38959">
                  <a:moveTo>
                    <a:pt x="31493" y="1"/>
                  </a:moveTo>
                  <a:cubicBezTo>
                    <a:pt x="31257" y="1"/>
                    <a:pt x="31021" y="2"/>
                    <a:pt x="30787" y="2"/>
                  </a:cubicBezTo>
                  <a:lnTo>
                    <a:pt x="7521" y="2"/>
                  </a:lnTo>
                  <a:cubicBezTo>
                    <a:pt x="286" y="2"/>
                    <a:pt x="0" y="8539"/>
                    <a:pt x="0" y="8539"/>
                  </a:cubicBezTo>
                  <a:lnTo>
                    <a:pt x="0" y="13749"/>
                  </a:lnTo>
                  <a:lnTo>
                    <a:pt x="38958" y="13749"/>
                  </a:lnTo>
                  <a:lnTo>
                    <a:pt x="38958" y="8066"/>
                  </a:lnTo>
                  <a:cubicBezTo>
                    <a:pt x="38958" y="237"/>
                    <a:pt x="35170" y="1"/>
                    <a:pt x="314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3442325" y="1727525"/>
              <a:ext cx="999850" cy="370025"/>
            </a:xfrm>
            <a:custGeom>
              <a:rect b="b" l="l" r="r" t="t"/>
              <a:pathLst>
                <a:path extrusionOk="0" h="14801" w="39994">
                  <a:moveTo>
                    <a:pt x="31741" y="1044"/>
                  </a:moveTo>
                  <a:cubicBezTo>
                    <a:pt x="33777" y="1044"/>
                    <a:pt x="35881" y="1053"/>
                    <a:pt x="37237" y="2409"/>
                  </a:cubicBezTo>
                  <a:cubicBezTo>
                    <a:pt x="38388" y="3560"/>
                    <a:pt x="38950" y="5585"/>
                    <a:pt x="38950" y="8591"/>
                  </a:cubicBezTo>
                  <a:lnTo>
                    <a:pt x="38950" y="13756"/>
                  </a:lnTo>
                  <a:lnTo>
                    <a:pt x="1036" y="13756"/>
                  </a:lnTo>
                  <a:lnTo>
                    <a:pt x="1036" y="9073"/>
                  </a:lnTo>
                  <a:cubicBezTo>
                    <a:pt x="1044" y="8939"/>
                    <a:pt x="1151" y="6941"/>
                    <a:pt x="2053" y="4987"/>
                  </a:cubicBezTo>
                  <a:cubicBezTo>
                    <a:pt x="3257" y="2373"/>
                    <a:pt x="5264" y="1044"/>
                    <a:pt x="8039" y="1044"/>
                  </a:cubicBezTo>
                  <a:lnTo>
                    <a:pt x="31661" y="1044"/>
                  </a:lnTo>
                  <a:cubicBezTo>
                    <a:pt x="31688" y="1044"/>
                    <a:pt x="31714" y="1044"/>
                    <a:pt x="31741" y="1044"/>
                  </a:cubicBezTo>
                  <a:close/>
                  <a:moveTo>
                    <a:pt x="31721" y="0"/>
                  </a:moveTo>
                  <a:cubicBezTo>
                    <a:pt x="31698" y="0"/>
                    <a:pt x="31675" y="0"/>
                    <a:pt x="31653" y="0"/>
                  </a:cubicBezTo>
                  <a:lnTo>
                    <a:pt x="8039" y="0"/>
                  </a:lnTo>
                  <a:cubicBezTo>
                    <a:pt x="4863" y="0"/>
                    <a:pt x="2463" y="1588"/>
                    <a:pt x="1089" y="4577"/>
                  </a:cubicBezTo>
                  <a:cubicBezTo>
                    <a:pt x="81" y="6780"/>
                    <a:pt x="1" y="8957"/>
                    <a:pt x="1" y="9046"/>
                  </a:cubicBezTo>
                  <a:lnTo>
                    <a:pt x="1" y="14800"/>
                  </a:lnTo>
                  <a:lnTo>
                    <a:pt x="39994" y="14800"/>
                  </a:lnTo>
                  <a:lnTo>
                    <a:pt x="39994" y="8591"/>
                  </a:lnTo>
                  <a:cubicBezTo>
                    <a:pt x="39994" y="5290"/>
                    <a:pt x="39334" y="3024"/>
                    <a:pt x="37978" y="1669"/>
                  </a:cubicBezTo>
                  <a:cubicBezTo>
                    <a:pt x="36309" y="9"/>
                    <a:pt x="33881" y="0"/>
                    <a:pt x="317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3455275" y="2162425"/>
              <a:ext cx="1223975" cy="500050"/>
            </a:xfrm>
            <a:custGeom>
              <a:rect b="b" l="l" r="r" t="t"/>
              <a:pathLst>
                <a:path extrusionOk="0" h="20002" w="48959">
                  <a:moveTo>
                    <a:pt x="0" y="0"/>
                  </a:moveTo>
                  <a:lnTo>
                    <a:pt x="0" y="20001"/>
                  </a:lnTo>
                  <a:lnTo>
                    <a:pt x="10108" y="20001"/>
                  </a:lnTo>
                  <a:lnTo>
                    <a:pt x="10108" y="7066"/>
                  </a:lnTo>
                  <a:lnTo>
                    <a:pt x="20518" y="7066"/>
                  </a:lnTo>
                  <a:lnTo>
                    <a:pt x="20518" y="19555"/>
                  </a:lnTo>
                  <a:lnTo>
                    <a:pt x="30626" y="19555"/>
                  </a:lnTo>
                  <a:lnTo>
                    <a:pt x="30626" y="4871"/>
                  </a:lnTo>
                  <a:cubicBezTo>
                    <a:pt x="30626" y="3575"/>
                    <a:pt x="31336" y="2907"/>
                    <a:pt x="32025" y="2907"/>
                  </a:cubicBezTo>
                  <a:cubicBezTo>
                    <a:pt x="32673" y="2907"/>
                    <a:pt x="33302" y="3499"/>
                    <a:pt x="33302" y="4719"/>
                  </a:cubicBezTo>
                  <a:lnTo>
                    <a:pt x="33302" y="11482"/>
                  </a:lnTo>
                  <a:cubicBezTo>
                    <a:pt x="33302" y="12579"/>
                    <a:pt x="32946" y="19412"/>
                    <a:pt x="40939" y="19412"/>
                  </a:cubicBezTo>
                  <a:cubicBezTo>
                    <a:pt x="48959" y="19412"/>
                    <a:pt x="48468" y="11633"/>
                    <a:pt x="48468" y="11633"/>
                  </a:cubicBezTo>
                  <a:lnTo>
                    <a:pt x="48468" y="5879"/>
                  </a:lnTo>
                  <a:lnTo>
                    <a:pt x="42821" y="5879"/>
                  </a:lnTo>
                  <a:lnTo>
                    <a:pt x="42821" y="10696"/>
                  </a:lnTo>
                  <a:cubicBezTo>
                    <a:pt x="42821" y="12807"/>
                    <a:pt x="41931" y="13724"/>
                    <a:pt x="41006" y="13724"/>
                  </a:cubicBezTo>
                  <a:cubicBezTo>
                    <a:pt x="40003" y="13724"/>
                    <a:pt x="38958" y="12648"/>
                    <a:pt x="38958" y="10848"/>
                  </a:cubicBezTo>
                  <a:lnTo>
                    <a:pt x="38958" y="446"/>
                  </a:lnTo>
                  <a:lnTo>
                    <a:pt x="71" y="446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3442325" y="2149475"/>
              <a:ext cx="1241400" cy="525925"/>
            </a:xfrm>
            <a:custGeom>
              <a:rect b="b" l="l" r="r" t="t"/>
              <a:pathLst>
                <a:path extrusionOk="0" h="21037" w="49656">
                  <a:moveTo>
                    <a:pt x="38950" y="1491"/>
                  </a:moveTo>
                  <a:lnTo>
                    <a:pt x="38950" y="11366"/>
                  </a:lnTo>
                  <a:cubicBezTo>
                    <a:pt x="38950" y="13489"/>
                    <a:pt x="40261" y="14765"/>
                    <a:pt x="41519" y="14765"/>
                  </a:cubicBezTo>
                  <a:cubicBezTo>
                    <a:pt x="42188" y="14765"/>
                    <a:pt x="42786" y="14426"/>
                    <a:pt x="43205" y="13811"/>
                  </a:cubicBezTo>
                  <a:cubicBezTo>
                    <a:pt x="43642" y="13186"/>
                    <a:pt x="43857" y="12303"/>
                    <a:pt x="43857" y="11214"/>
                  </a:cubicBezTo>
                  <a:lnTo>
                    <a:pt x="43857" y="6915"/>
                  </a:lnTo>
                  <a:lnTo>
                    <a:pt x="48469" y="6915"/>
                  </a:lnTo>
                  <a:lnTo>
                    <a:pt x="48469" y="12151"/>
                  </a:lnTo>
                  <a:lnTo>
                    <a:pt x="48469" y="12187"/>
                  </a:lnTo>
                  <a:cubicBezTo>
                    <a:pt x="48469" y="12223"/>
                    <a:pt x="48647" y="15381"/>
                    <a:pt x="46658" y="17495"/>
                  </a:cubicBezTo>
                  <a:cubicBezTo>
                    <a:pt x="45462" y="18771"/>
                    <a:pt x="43714" y="19413"/>
                    <a:pt x="41457" y="19413"/>
                  </a:cubicBezTo>
                  <a:cubicBezTo>
                    <a:pt x="39119" y="19413"/>
                    <a:pt x="37326" y="18806"/>
                    <a:pt x="36131" y="17593"/>
                  </a:cubicBezTo>
                  <a:cubicBezTo>
                    <a:pt x="34311" y="15755"/>
                    <a:pt x="34338" y="13034"/>
                    <a:pt x="34347" y="12142"/>
                  </a:cubicBezTo>
                  <a:lnTo>
                    <a:pt x="34347" y="5237"/>
                  </a:lnTo>
                  <a:cubicBezTo>
                    <a:pt x="34347" y="4551"/>
                    <a:pt x="34168" y="3971"/>
                    <a:pt x="33838" y="3551"/>
                  </a:cubicBezTo>
                  <a:cubicBezTo>
                    <a:pt x="33508" y="3141"/>
                    <a:pt x="33044" y="2909"/>
                    <a:pt x="32545" y="2909"/>
                  </a:cubicBezTo>
                  <a:cubicBezTo>
                    <a:pt x="31590" y="2909"/>
                    <a:pt x="30627" y="3757"/>
                    <a:pt x="30627" y="5389"/>
                  </a:cubicBezTo>
                  <a:lnTo>
                    <a:pt x="30627" y="19556"/>
                  </a:lnTo>
                  <a:lnTo>
                    <a:pt x="21554" y="19556"/>
                  </a:lnTo>
                  <a:lnTo>
                    <a:pt x="21554" y="7066"/>
                  </a:lnTo>
                  <a:lnTo>
                    <a:pt x="10108" y="7066"/>
                  </a:lnTo>
                  <a:lnTo>
                    <a:pt x="10108" y="20002"/>
                  </a:lnTo>
                  <a:lnTo>
                    <a:pt x="1036" y="20002"/>
                  </a:lnTo>
                  <a:lnTo>
                    <a:pt x="1036" y="1491"/>
                  </a:lnTo>
                  <a:close/>
                  <a:moveTo>
                    <a:pt x="1" y="1"/>
                  </a:moveTo>
                  <a:lnTo>
                    <a:pt x="1" y="21037"/>
                  </a:lnTo>
                  <a:lnTo>
                    <a:pt x="11152" y="21037"/>
                  </a:lnTo>
                  <a:lnTo>
                    <a:pt x="11152" y="8101"/>
                  </a:lnTo>
                  <a:lnTo>
                    <a:pt x="20519" y="8101"/>
                  </a:lnTo>
                  <a:lnTo>
                    <a:pt x="20519" y="20590"/>
                  </a:lnTo>
                  <a:lnTo>
                    <a:pt x="31670" y="20590"/>
                  </a:lnTo>
                  <a:lnTo>
                    <a:pt x="31670" y="5389"/>
                  </a:lnTo>
                  <a:cubicBezTo>
                    <a:pt x="31670" y="4443"/>
                    <a:pt x="32108" y="3944"/>
                    <a:pt x="32545" y="3944"/>
                  </a:cubicBezTo>
                  <a:cubicBezTo>
                    <a:pt x="32723" y="3944"/>
                    <a:pt x="32893" y="4033"/>
                    <a:pt x="33017" y="4194"/>
                  </a:cubicBezTo>
                  <a:cubicBezTo>
                    <a:pt x="33151" y="4363"/>
                    <a:pt x="33303" y="4675"/>
                    <a:pt x="33303" y="5237"/>
                  </a:cubicBezTo>
                  <a:lnTo>
                    <a:pt x="33303" y="12000"/>
                  </a:lnTo>
                  <a:lnTo>
                    <a:pt x="33303" y="12124"/>
                  </a:lnTo>
                  <a:cubicBezTo>
                    <a:pt x="33294" y="13133"/>
                    <a:pt x="33258" y="16175"/>
                    <a:pt x="35390" y="18325"/>
                  </a:cubicBezTo>
                  <a:cubicBezTo>
                    <a:pt x="36791" y="19743"/>
                    <a:pt x="38834" y="20457"/>
                    <a:pt x="41457" y="20457"/>
                  </a:cubicBezTo>
                  <a:cubicBezTo>
                    <a:pt x="44017" y="20457"/>
                    <a:pt x="46015" y="19698"/>
                    <a:pt x="47416" y="18209"/>
                  </a:cubicBezTo>
                  <a:cubicBezTo>
                    <a:pt x="49655" y="15827"/>
                    <a:pt x="49521" y="12446"/>
                    <a:pt x="49512" y="12142"/>
                  </a:cubicBezTo>
                  <a:lnTo>
                    <a:pt x="49512" y="5871"/>
                  </a:lnTo>
                  <a:lnTo>
                    <a:pt x="42822" y="5871"/>
                  </a:lnTo>
                  <a:lnTo>
                    <a:pt x="42822" y="11214"/>
                  </a:lnTo>
                  <a:cubicBezTo>
                    <a:pt x="42822" y="12312"/>
                    <a:pt x="42563" y="12909"/>
                    <a:pt x="42349" y="13222"/>
                  </a:cubicBezTo>
                  <a:cubicBezTo>
                    <a:pt x="42126" y="13552"/>
                    <a:pt x="41840" y="13721"/>
                    <a:pt x="41519" y="13721"/>
                  </a:cubicBezTo>
                  <a:cubicBezTo>
                    <a:pt x="40788" y="13721"/>
                    <a:pt x="39994" y="12820"/>
                    <a:pt x="39994" y="11366"/>
                  </a:cubicBezTo>
                  <a:lnTo>
                    <a:pt x="39994" y="447"/>
                  </a:lnTo>
                  <a:lnTo>
                    <a:pt x="1116" y="447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3457050" y="2084350"/>
              <a:ext cx="972200" cy="89250"/>
            </a:xfrm>
            <a:custGeom>
              <a:rect b="b" l="l" r="r" t="t"/>
              <a:pathLst>
                <a:path extrusionOk="0" h="3570" w="38888">
                  <a:moveTo>
                    <a:pt x="0" y="1"/>
                  </a:moveTo>
                  <a:lnTo>
                    <a:pt x="0" y="3123"/>
                  </a:lnTo>
                  <a:lnTo>
                    <a:pt x="0" y="3569"/>
                  </a:lnTo>
                  <a:lnTo>
                    <a:pt x="38887" y="3569"/>
                  </a:lnTo>
                  <a:lnTo>
                    <a:pt x="388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3444125" y="2071425"/>
              <a:ext cx="998050" cy="115325"/>
            </a:xfrm>
            <a:custGeom>
              <a:rect b="b" l="l" r="r" t="t"/>
              <a:pathLst>
                <a:path extrusionOk="0" h="4613" w="39922">
                  <a:moveTo>
                    <a:pt x="38878" y="1044"/>
                  </a:moveTo>
                  <a:lnTo>
                    <a:pt x="38878" y="3569"/>
                  </a:lnTo>
                  <a:lnTo>
                    <a:pt x="1044" y="3569"/>
                  </a:lnTo>
                  <a:lnTo>
                    <a:pt x="1044" y="1044"/>
                  </a:lnTo>
                  <a:close/>
                  <a:moveTo>
                    <a:pt x="0" y="0"/>
                  </a:moveTo>
                  <a:lnTo>
                    <a:pt x="0" y="4613"/>
                  </a:lnTo>
                  <a:lnTo>
                    <a:pt x="39922" y="4613"/>
                  </a:lnTo>
                  <a:lnTo>
                    <a:pt x="399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3568775" y="1803350"/>
              <a:ext cx="211675" cy="201425"/>
            </a:xfrm>
            <a:custGeom>
              <a:rect b="b" l="l" r="r" t="t"/>
              <a:pathLst>
                <a:path extrusionOk="0" h="8057" w="8467">
                  <a:moveTo>
                    <a:pt x="4238" y="0"/>
                  </a:moveTo>
                  <a:lnTo>
                    <a:pt x="2927" y="2659"/>
                  </a:lnTo>
                  <a:lnTo>
                    <a:pt x="1" y="3078"/>
                  </a:lnTo>
                  <a:lnTo>
                    <a:pt x="2115" y="5148"/>
                  </a:lnTo>
                  <a:lnTo>
                    <a:pt x="1616" y="8056"/>
                  </a:lnTo>
                  <a:lnTo>
                    <a:pt x="4238" y="6682"/>
                  </a:lnTo>
                  <a:lnTo>
                    <a:pt x="6852" y="8056"/>
                  </a:lnTo>
                  <a:lnTo>
                    <a:pt x="6353" y="5148"/>
                  </a:lnTo>
                  <a:lnTo>
                    <a:pt x="8467" y="3078"/>
                  </a:lnTo>
                  <a:lnTo>
                    <a:pt x="5541" y="2659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3839975" y="1803350"/>
              <a:ext cx="211900" cy="201425"/>
            </a:xfrm>
            <a:custGeom>
              <a:rect b="b" l="l" r="r" t="t"/>
              <a:pathLst>
                <a:path extrusionOk="0" h="8057" w="8476">
                  <a:moveTo>
                    <a:pt x="4238" y="0"/>
                  </a:moveTo>
                  <a:lnTo>
                    <a:pt x="2927" y="2659"/>
                  </a:lnTo>
                  <a:lnTo>
                    <a:pt x="1" y="3078"/>
                  </a:lnTo>
                  <a:lnTo>
                    <a:pt x="2124" y="5148"/>
                  </a:lnTo>
                  <a:lnTo>
                    <a:pt x="1625" y="8056"/>
                  </a:lnTo>
                  <a:lnTo>
                    <a:pt x="1625" y="8056"/>
                  </a:lnTo>
                  <a:lnTo>
                    <a:pt x="4238" y="6682"/>
                  </a:lnTo>
                  <a:lnTo>
                    <a:pt x="6852" y="8056"/>
                  </a:lnTo>
                  <a:lnTo>
                    <a:pt x="6353" y="5148"/>
                  </a:lnTo>
                  <a:lnTo>
                    <a:pt x="8476" y="3078"/>
                  </a:lnTo>
                  <a:lnTo>
                    <a:pt x="5550" y="2659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4111175" y="1803350"/>
              <a:ext cx="211900" cy="201425"/>
            </a:xfrm>
            <a:custGeom>
              <a:rect b="b" l="l" r="r" t="t"/>
              <a:pathLst>
                <a:path extrusionOk="0" h="8057" w="8476">
                  <a:moveTo>
                    <a:pt x="4238" y="0"/>
                  </a:moveTo>
                  <a:lnTo>
                    <a:pt x="2927" y="2659"/>
                  </a:lnTo>
                  <a:lnTo>
                    <a:pt x="1" y="3078"/>
                  </a:lnTo>
                  <a:lnTo>
                    <a:pt x="2124" y="5148"/>
                  </a:lnTo>
                  <a:lnTo>
                    <a:pt x="1625" y="8056"/>
                  </a:lnTo>
                  <a:lnTo>
                    <a:pt x="1625" y="8056"/>
                  </a:lnTo>
                  <a:lnTo>
                    <a:pt x="4238" y="6682"/>
                  </a:lnTo>
                  <a:lnTo>
                    <a:pt x="6852" y="8056"/>
                  </a:lnTo>
                  <a:lnTo>
                    <a:pt x="6353" y="5148"/>
                  </a:lnTo>
                  <a:lnTo>
                    <a:pt x="8476" y="3078"/>
                  </a:lnTo>
                  <a:lnTo>
                    <a:pt x="5550" y="2659"/>
                  </a:lnTo>
                  <a:lnTo>
                    <a:pt x="42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6" name="Google Shape;896;p32"/>
          <p:cNvSpPr txBox="1"/>
          <p:nvPr>
            <p:ph idx="1" type="subTitle"/>
          </p:nvPr>
        </p:nvSpPr>
        <p:spPr>
          <a:xfrm>
            <a:off x="5113939" y="2812550"/>
            <a:ext cx="2720400" cy="46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453A"/>
                </a:solidFill>
              </a:rPr>
              <a:t>REPUBLICANoS</a:t>
            </a:r>
            <a:endParaRPr>
              <a:solidFill>
                <a:srgbClr val="FF453A"/>
              </a:solidFill>
            </a:endParaRPr>
          </a:p>
        </p:txBody>
      </p:sp>
      <p:sp>
        <p:nvSpPr>
          <p:cNvPr id="897" name="Google Shape;897;p32"/>
          <p:cNvSpPr txBox="1"/>
          <p:nvPr>
            <p:ph idx="2" type="subTitle"/>
          </p:nvPr>
        </p:nvSpPr>
        <p:spPr>
          <a:xfrm>
            <a:off x="4885350" y="3282350"/>
            <a:ext cx="3213900" cy="1245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Valorizam a família, a vida, a liberdade de expressão. São conservadores nos costumes e liberais na economia.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3"/>
          <p:cNvSpPr txBox="1"/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Como Avaliamos as eleições?</a:t>
            </a:r>
            <a:endParaRPr/>
          </a:p>
        </p:txBody>
      </p:sp>
      <p:sp>
        <p:nvSpPr>
          <p:cNvPr id="903" name="Google Shape;903;p33"/>
          <p:cNvSpPr/>
          <p:nvPr/>
        </p:nvSpPr>
        <p:spPr>
          <a:xfrm>
            <a:off x="320375" y="1743938"/>
            <a:ext cx="1828800" cy="640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CANDIDATOS</a:t>
            </a:r>
            <a:endParaRPr sz="22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04" name="Google Shape;904;p33"/>
          <p:cNvSpPr/>
          <p:nvPr/>
        </p:nvSpPr>
        <p:spPr>
          <a:xfrm>
            <a:off x="2413424" y="3003450"/>
            <a:ext cx="1554600" cy="548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Likes</a:t>
            </a:r>
            <a:endParaRPr sz="1800">
              <a:solidFill>
                <a:schemeClr val="lt1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905" name="Google Shape;905;p33"/>
          <p:cNvSpPr/>
          <p:nvPr/>
        </p:nvSpPr>
        <p:spPr>
          <a:xfrm>
            <a:off x="2413424" y="1789700"/>
            <a:ext cx="1554600" cy="548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Tweets</a:t>
            </a:r>
            <a:endParaRPr sz="1800">
              <a:solidFill>
                <a:schemeClr val="lt1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906" name="Google Shape;906;p33"/>
          <p:cNvSpPr/>
          <p:nvPr/>
        </p:nvSpPr>
        <p:spPr>
          <a:xfrm>
            <a:off x="5669225" y="1926425"/>
            <a:ext cx="1383000" cy="273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Menções</a:t>
            </a:r>
            <a:endParaRPr sz="1600">
              <a:solidFill>
                <a:schemeClr val="lt1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907" name="Google Shape;907;p33"/>
          <p:cNvSpPr/>
          <p:nvPr/>
        </p:nvSpPr>
        <p:spPr>
          <a:xfrm>
            <a:off x="4232275" y="1880513"/>
            <a:ext cx="1172700" cy="3657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Estado</a:t>
            </a:r>
            <a:endParaRPr sz="1600">
              <a:solidFill>
                <a:schemeClr val="lt1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908" name="Google Shape;908;p33"/>
          <p:cNvSpPr/>
          <p:nvPr/>
        </p:nvSpPr>
        <p:spPr>
          <a:xfrm>
            <a:off x="4219850" y="3094938"/>
            <a:ext cx="1172700" cy="3657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Estado</a:t>
            </a:r>
            <a:endParaRPr sz="1600">
              <a:solidFill>
                <a:schemeClr val="lt1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909" name="Google Shape;909;p33"/>
          <p:cNvSpPr/>
          <p:nvPr/>
        </p:nvSpPr>
        <p:spPr>
          <a:xfrm>
            <a:off x="5672375" y="1601563"/>
            <a:ext cx="1383000" cy="273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Quantidade</a:t>
            </a:r>
            <a:endParaRPr sz="1600">
              <a:solidFill>
                <a:schemeClr val="lt1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910" name="Google Shape;910;p33"/>
          <p:cNvSpPr/>
          <p:nvPr/>
        </p:nvSpPr>
        <p:spPr>
          <a:xfrm>
            <a:off x="5672375" y="2247738"/>
            <a:ext cx="1383000" cy="273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Sentimento</a:t>
            </a:r>
            <a:endParaRPr sz="1600">
              <a:solidFill>
                <a:schemeClr val="lt1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911" name="Google Shape;911;p33"/>
          <p:cNvSpPr/>
          <p:nvPr/>
        </p:nvSpPr>
        <p:spPr>
          <a:xfrm>
            <a:off x="7303425" y="2247763"/>
            <a:ext cx="1383000" cy="273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Neutro</a:t>
            </a:r>
            <a:endParaRPr sz="1600">
              <a:solidFill>
                <a:schemeClr val="lt1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912" name="Google Shape;912;p33"/>
          <p:cNvSpPr/>
          <p:nvPr/>
        </p:nvSpPr>
        <p:spPr>
          <a:xfrm>
            <a:off x="7297125" y="1924663"/>
            <a:ext cx="1383000" cy="273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Positivo</a:t>
            </a:r>
            <a:endParaRPr sz="1600">
              <a:solidFill>
                <a:schemeClr val="lt1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913" name="Google Shape;913;p33"/>
          <p:cNvSpPr/>
          <p:nvPr/>
        </p:nvSpPr>
        <p:spPr>
          <a:xfrm>
            <a:off x="7297125" y="2570838"/>
            <a:ext cx="1383000" cy="27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Negativo</a:t>
            </a:r>
            <a:endParaRPr sz="1600">
              <a:solidFill>
                <a:schemeClr val="lt1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cxnSp>
        <p:nvCxnSpPr>
          <p:cNvPr id="914" name="Google Shape;914;p33"/>
          <p:cNvCxnSpPr>
            <a:stCxn id="910" idx="3"/>
            <a:endCxn id="912" idx="1"/>
          </p:cNvCxnSpPr>
          <p:nvPr/>
        </p:nvCxnSpPr>
        <p:spPr>
          <a:xfrm flipH="1" rot="10800000">
            <a:off x="7055375" y="2061588"/>
            <a:ext cx="241800" cy="3231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5" name="Google Shape;915;p33"/>
          <p:cNvCxnSpPr>
            <a:stCxn id="913" idx="1"/>
            <a:endCxn id="910" idx="3"/>
          </p:cNvCxnSpPr>
          <p:nvPr/>
        </p:nvCxnSpPr>
        <p:spPr>
          <a:xfrm rot="10800000">
            <a:off x="7055325" y="2384688"/>
            <a:ext cx="241800" cy="3231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6" name="Google Shape;916;p33"/>
          <p:cNvCxnSpPr>
            <a:stCxn id="911" idx="1"/>
            <a:endCxn id="910" idx="3"/>
          </p:cNvCxnSpPr>
          <p:nvPr/>
        </p:nvCxnSpPr>
        <p:spPr>
          <a:xfrm flipH="1">
            <a:off x="7055325" y="2384713"/>
            <a:ext cx="248100" cy="6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7" name="Google Shape;917;p33"/>
          <p:cNvCxnSpPr>
            <a:stCxn id="908" idx="1"/>
            <a:endCxn id="904" idx="3"/>
          </p:cNvCxnSpPr>
          <p:nvPr/>
        </p:nvCxnSpPr>
        <p:spPr>
          <a:xfrm flipH="1">
            <a:off x="3968150" y="3277788"/>
            <a:ext cx="251700" cy="600"/>
          </a:xfrm>
          <a:prstGeom prst="bentConnector3">
            <a:avLst>
              <a:gd fmla="val 5002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8" name="Google Shape;918;p33"/>
          <p:cNvSpPr/>
          <p:nvPr/>
        </p:nvSpPr>
        <p:spPr>
          <a:xfrm>
            <a:off x="5672375" y="2970450"/>
            <a:ext cx="1383000" cy="273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Quantidade</a:t>
            </a:r>
            <a:endParaRPr sz="1600">
              <a:solidFill>
                <a:schemeClr val="lt1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919" name="Google Shape;919;p33"/>
          <p:cNvSpPr/>
          <p:nvPr/>
        </p:nvSpPr>
        <p:spPr>
          <a:xfrm>
            <a:off x="5672375" y="3311825"/>
            <a:ext cx="1383000" cy="2739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Sentimento</a:t>
            </a:r>
            <a:endParaRPr sz="1600">
              <a:solidFill>
                <a:schemeClr val="lt1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cxnSp>
        <p:nvCxnSpPr>
          <p:cNvPr id="920" name="Google Shape;920;p33"/>
          <p:cNvCxnSpPr>
            <a:stCxn id="909" idx="1"/>
            <a:endCxn id="907" idx="3"/>
          </p:cNvCxnSpPr>
          <p:nvPr/>
        </p:nvCxnSpPr>
        <p:spPr>
          <a:xfrm flipH="1">
            <a:off x="5405075" y="1738513"/>
            <a:ext cx="267300" cy="3249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1" name="Google Shape;921;p33"/>
          <p:cNvCxnSpPr>
            <a:stCxn id="910" idx="1"/>
            <a:endCxn id="907" idx="3"/>
          </p:cNvCxnSpPr>
          <p:nvPr/>
        </p:nvCxnSpPr>
        <p:spPr>
          <a:xfrm rot="10800000">
            <a:off x="5405075" y="2063388"/>
            <a:ext cx="267300" cy="3213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2" name="Google Shape;922;p33"/>
          <p:cNvCxnSpPr>
            <a:endCxn id="906" idx="1"/>
          </p:cNvCxnSpPr>
          <p:nvPr/>
        </p:nvCxnSpPr>
        <p:spPr>
          <a:xfrm>
            <a:off x="5546225" y="2062775"/>
            <a:ext cx="123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3" name="Google Shape;923;p33"/>
          <p:cNvCxnSpPr>
            <a:stCxn id="918" idx="1"/>
            <a:endCxn id="908" idx="3"/>
          </p:cNvCxnSpPr>
          <p:nvPr/>
        </p:nvCxnSpPr>
        <p:spPr>
          <a:xfrm flipH="1">
            <a:off x="5392475" y="3107400"/>
            <a:ext cx="279900" cy="1704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4" name="Google Shape;924;p33"/>
          <p:cNvCxnSpPr>
            <a:stCxn id="919" idx="1"/>
            <a:endCxn id="908" idx="3"/>
          </p:cNvCxnSpPr>
          <p:nvPr/>
        </p:nvCxnSpPr>
        <p:spPr>
          <a:xfrm rot="10800000">
            <a:off x="5392475" y="3277775"/>
            <a:ext cx="279900" cy="171000"/>
          </a:xfrm>
          <a:prstGeom prst="bentConnector3">
            <a:avLst>
              <a:gd fmla="val 4998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5" name="Google Shape;925;p33"/>
          <p:cNvCxnSpPr>
            <a:stCxn id="905" idx="2"/>
            <a:endCxn id="904" idx="0"/>
          </p:cNvCxnSpPr>
          <p:nvPr/>
        </p:nvCxnSpPr>
        <p:spPr>
          <a:xfrm flipH="1" rot="-5400000">
            <a:off x="2858474" y="2670650"/>
            <a:ext cx="665100" cy="600"/>
          </a:xfrm>
          <a:prstGeom prst="bent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6" name="Google Shape;926;p33"/>
          <p:cNvCxnSpPr>
            <a:stCxn id="905" idx="1"/>
            <a:endCxn id="903" idx="3"/>
          </p:cNvCxnSpPr>
          <p:nvPr/>
        </p:nvCxnSpPr>
        <p:spPr>
          <a:xfrm flipH="1">
            <a:off x="2149124" y="2064050"/>
            <a:ext cx="264300" cy="6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7" name="Google Shape;927;p33"/>
          <p:cNvCxnSpPr>
            <a:stCxn id="907" idx="1"/>
            <a:endCxn id="905" idx="3"/>
          </p:cNvCxnSpPr>
          <p:nvPr/>
        </p:nvCxnSpPr>
        <p:spPr>
          <a:xfrm flipH="1">
            <a:off x="3967975" y="2063363"/>
            <a:ext cx="264300" cy="600"/>
          </a:xfrm>
          <a:prstGeom prst="bentConnector3">
            <a:avLst>
              <a:gd fmla="val 4999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33"/>
          <p:cNvSpPr txBox="1"/>
          <p:nvPr/>
        </p:nvSpPr>
        <p:spPr>
          <a:xfrm>
            <a:off x="357475" y="4388850"/>
            <a:ext cx="3495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ibre Franklin Light"/>
                <a:ea typeface="Libre Franklin Light"/>
                <a:cs typeface="Libre Franklin Light"/>
                <a:sym typeface="Libre Franklin Light"/>
              </a:rPr>
              <a:t>Toda a nossa análise foi voltada apenas para os Estados Unidos.</a:t>
            </a:r>
            <a:endParaRPr sz="110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929" name="Google Shape;929;p33"/>
          <p:cNvSpPr/>
          <p:nvPr/>
        </p:nvSpPr>
        <p:spPr>
          <a:xfrm>
            <a:off x="7427475" y="3353363"/>
            <a:ext cx="1383000" cy="273900"/>
          </a:xfrm>
          <a:prstGeom prst="roundRect">
            <a:avLst>
              <a:gd fmla="val 16667" name="adj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Neutro</a:t>
            </a:r>
            <a:endParaRPr sz="1600">
              <a:solidFill>
                <a:schemeClr val="lt1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930" name="Google Shape;930;p33"/>
          <p:cNvSpPr/>
          <p:nvPr/>
        </p:nvSpPr>
        <p:spPr>
          <a:xfrm>
            <a:off x="7421175" y="3030263"/>
            <a:ext cx="1383000" cy="2739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Positivo</a:t>
            </a:r>
            <a:endParaRPr sz="1600">
              <a:solidFill>
                <a:schemeClr val="lt1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931" name="Google Shape;931;p33"/>
          <p:cNvSpPr/>
          <p:nvPr/>
        </p:nvSpPr>
        <p:spPr>
          <a:xfrm>
            <a:off x="7421175" y="3676438"/>
            <a:ext cx="1383000" cy="27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rPr>
              <a:t>Negativo</a:t>
            </a:r>
            <a:endParaRPr sz="1600">
              <a:solidFill>
                <a:schemeClr val="lt1"/>
              </a:solidFill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cxnSp>
        <p:nvCxnSpPr>
          <p:cNvPr id="932" name="Google Shape;932;p33"/>
          <p:cNvCxnSpPr>
            <a:endCxn id="930" idx="1"/>
          </p:cNvCxnSpPr>
          <p:nvPr/>
        </p:nvCxnSpPr>
        <p:spPr>
          <a:xfrm rot="-5400000">
            <a:off x="7138725" y="3207863"/>
            <a:ext cx="323100" cy="241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3" name="Google Shape;933;p33"/>
          <p:cNvCxnSpPr>
            <a:stCxn id="931" idx="1"/>
          </p:cNvCxnSpPr>
          <p:nvPr/>
        </p:nvCxnSpPr>
        <p:spPr>
          <a:xfrm rot="10800000">
            <a:off x="7179375" y="3490288"/>
            <a:ext cx="241800" cy="3231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4" name="Google Shape;934;p33"/>
          <p:cNvCxnSpPr>
            <a:stCxn id="929" idx="1"/>
          </p:cNvCxnSpPr>
          <p:nvPr/>
        </p:nvCxnSpPr>
        <p:spPr>
          <a:xfrm flipH="1">
            <a:off x="7179375" y="3490313"/>
            <a:ext cx="248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33"/>
          <p:cNvCxnSpPr/>
          <p:nvPr/>
        </p:nvCxnSpPr>
        <p:spPr>
          <a:xfrm flipH="1">
            <a:off x="6931275" y="3506988"/>
            <a:ext cx="248100" cy="6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mocrats &amp; Republicans: Election by Slidesgo">
  <a:themeElements>
    <a:clrScheme name="Simple Light">
      <a:dk1>
        <a:srgbClr val="38445C"/>
      </a:dk1>
      <a:lt1>
        <a:srgbClr val="FFFFFF"/>
      </a:lt1>
      <a:dk2>
        <a:srgbClr val="233868"/>
      </a:dk2>
      <a:lt2>
        <a:srgbClr val="F65047"/>
      </a:lt2>
      <a:accent1>
        <a:srgbClr val="1D4089"/>
      </a:accent1>
      <a:accent2>
        <a:srgbClr val="2A4D95"/>
      </a:accent2>
      <a:accent3>
        <a:srgbClr val="E8E8E8"/>
      </a:accent3>
      <a:accent4>
        <a:srgbClr val="C03931"/>
      </a:accent4>
      <a:accent5>
        <a:srgbClr val="1D4089"/>
      </a:accent5>
      <a:accent6>
        <a:srgbClr val="91C4E7"/>
      </a:accent6>
      <a:hlink>
        <a:srgbClr val="FF45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